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25" r:id="rId2"/>
    <p:sldId id="420" r:id="rId3"/>
    <p:sldId id="486" r:id="rId4"/>
    <p:sldId id="381" r:id="rId5"/>
    <p:sldId id="260" r:id="rId6"/>
    <p:sldId id="261" r:id="rId7"/>
    <p:sldId id="262" r:id="rId8"/>
    <p:sldId id="487" r:id="rId9"/>
    <p:sldId id="384" r:id="rId10"/>
    <p:sldId id="319" r:id="rId11"/>
    <p:sldId id="320" r:id="rId12"/>
    <p:sldId id="321" r:id="rId13"/>
    <p:sldId id="385" r:id="rId14"/>
    <p:sldId id="322" r:id="rId15"/>
    <p:sldId id="323" r:id="rId16"/>
    <p:sldId id="324" r:id="rId17"/>
    <p:sldId id="488" r:id="rId18"/>
    <p:sldId id="389" r:id="rId19"/>
    <p:sldId id="272" r:id="rId20"/>
    <p:sldId id="273" r:id="rId21"/>
    <p:sldId id="274" r:id="rId22"/>
    <p:sldId id="390" r:id="rId23"/>
    <p:sldId id="275" r:id="rId24"/>
    <p:sldId id="276" r:id="rId25"/>
    <p:sldId id="277" r:id="rId26"/>
    <p:sldId id="391" r:id="rId27"/>
    <p:sldId id="278" r:id="rId28"/>
    <p:sldId id="279" r:id="rId29"/>
    <p:sldId id="280" r:id="rId30"/>
    <p:sldId id="474" r:id="rId31"/>
    <p:sldId id="489" r:id="rId32"/>
    <p:sldId id="396" r:id="rId33"/>
    <p:sldId id="281" r:id="rId34"/>
    <p:sldId id="282" r:id="rId35"/>
    <p:sldId id="283" r:id="rId36"/>
    <p:sldId id="397" r:id="rId37"/>
    <p:sldId id="284" r:id="rId38"/>
    <p:sldId id="285" r:id="rId39"/>
    <p:sldId id="286" r:id="rId40"/>
    <p:sldId id="398" r:id="rId41"/>
    <p:sldId id="287" r:id="rId42"/>
    <p:sldId id="288" r:id="rId43"/>
    <p:sldId id="289" r:id="rId44"/>
    <p:sldId id="477" r:id="rId45"/>
    <p:sldId id="399" r:id="rId46"/>
    <p:sldId id="290" r:id="rId47"/>
    <p:sldId id="291" r:id="rId48"/>
    <p:sldId id="292" r:id="rId49"/>
    <p:sldId id="478" r:id="rId50"/>
    <p:sldId id="490" r:id="rId51"/>
    <p:sldId id="405" r:id="rId52"/>
    <p:sldId id="296" r:id="rId53"/>
    <p:sldId id="297" r:id="rId54"/>
    <p:sldId id="298" r:id="rId55"/>
    <p:sldId id="406" r:id="rId56"/>
    <p:sldId id="299" r:id="rId57"/>
    <p:sldId id="300" r:id="rId58"/>
    <p:sldId id="301" r:id="rId59"/>
    <p:sldId id="407" r:id="rId60"/>
    <p:sldId id="302" r:id="rId61"/>
    <p:sldId id="303" r:id="rId62"/>
    <p:sldId id="304" r:id="rId63"/>
    <p:sldId id="482" r:id="rId64"/>
    <p:sldId id="408" r:id="rId65"/>
    <p:sldId id="355" r:id="rId66"/>
    <p:sldId id="356" r:id="rId67"/>
    <p:sldId id="357" r:id="rId68"/>
    <p:sldId id="483" r:id="rId69"/>
    <p:sldId id="409" r:id="rId70"/>
    <p:sldId id="358" r:id="rId71"/>
    <p:sldId id="359" r:id="rId72"/>
    <p:sldId id="360" r:id="rId73"/>
    <p:sldId id="484" r:id="rId74"/>
    <p:sldId id="491" r:id="rId75"/>
    <p:sldId id="416" r:id="rId76"/>
    <p:sldId id="367" r:id="rId77"/>
    <p:sldId id="368" r:id="rId78"/>
    <p:sldId id="369" r:id="rId79"/>
    <p:sldId id="417" r:id="rId80"/>
    <p:sldId id="370" r:id="rId81"/>
    <p:sldId id="371" r:id="rId82"/>
    <p:sldId id="372" r:id="rId83"/>
    <p:sldId id="418" r:id="rId84"/>
    <p:sldId id="373" r:id="rId85"/>
    <p:sldId id="374" r:id="rId86"/>
    <p:sldId id="375" r:id="rId87"/>
    <p:sldId id="496" r:id="rId88"/>
    <p:sldId id="419" r:id="rId89"/>
    <p:sldId id="376" r:id="rId90"/>
    <p:sldId id="377" r:id="rId91"/>
    <p:sldId id="378" r:id="rId92"/>
    <p:sldId id="497" r:id="rId93"/>
    <p:sldId id="421" r:id="rId94"/>
    <p:sldId id="422" r:id="rId95"/>
    <p:sldId id="423" r:id="rId96"/>
    <p:sldId id="424" r:id="rId97"/>
    <p:sldId id="498" r:id="rId98"/>
    <p:sldId id="425" r:id="rId99"/>
    <p:sldId id="426" r:id="rId100"/>
    <p:sldId id="427" r:id="rId101"/>
    <p:sldId id="428" r:id="rId102"/>
    <p:sldId id="499" r:id="rId103"/>
    <p:sldId id="500" r:id="rId104"/>
    <p:sldId id="513" r:id="rId105"/>
    <p:sldId id="514" r:id="rId106"/>
    <p:sldId id="515" r:id="rId107"/>
    <p:sldId id="516" r:id="rId108"/>
    <p:sldId id="517" r:id="rId109"/>
    <p:sldId id="518" r:id="rId110"/>
    <p:sldId id="519" r:id="rId111"/>
    <p:sldId id="520" r:id="rId112"/>
    <p:sldId id="521" r:id="rId113"/>
    <p:sldId id="522" r:id="rId114"/>
    <p:sldId id="523" r:id="rId115"/>
    <p:sldId id="524" r:id="rId116"/>
    <p:sldId id="485" r:id="rId117"/>
    <p:sldId id="551" r:id="rId118"/>
    <p:sldId id="380" r:id="rId119"/>
    <p:sldId id="257" r:id="rId120"/>
    <p:sldId id="258" r:id="rId121"/>
    <p:sldId id="259" r:id="rId122"/>
    <p:sldId id="552" r:id="rId123"/>
    <p:sldId id="382" r:id="rId124"/>
    <p:sldId id="263" r:id="rId125"/>
    <p:sldId id="264" r:id="rId126"/>
    <p:sldId id="265" r:id="rId127"/>
    <p:sldId id="383" r:id="rId128"/>
    <p:sldId id="266" r:id="rId129"/>
    <p:sldId id="267" r:id="rId130"/>
    <p:sldId id="268" r:id="rId131"/>
    <p:sldId id="553" r:id="rId132"/>
    <p:sldId id="386" r:id="rId133"/>
    <p:sldId id="325" r:id="rId134"/>
    <p:sldId id="326" r:id="rId135"/>
    <p:sldId id="327" r:id="rId136"/>
    <p:sldId id="387" r:id="rId137"/>
    <p:sldId id="328" r:id="rId138"/>
    <p:sldId id="329" r:id="rId139"/>
    <p:sldId id="330" r:id="rId140"/>
    <p:sldId id="388" r:id="rId141"/>
    <p:sldId id="269" r:id="rId142"/>
    <p:sldId id="270" r:id="rId143"/>
    <p:sldId id="271" r:id="rId144"/>
    <p:sldId id="473" r:id="rId145"/>
    <p:sldId id="554" r:id="rId146"/>
    <p:sldId id="392" r:id="rId147"/>
    <p:sldId id="331" r:id="rId148"/>
    <p:sldId id="332" r:id="rId149"/>
    <p:sldId id="333" r:id="rId150"/>
    <p:sldId id="393" r:id="rId151"/>
    <p:sldId id="334" r:id="rId152"/>
    <p:sldId id="335" r:id="rId153"/>
    <p:sldId id="336" r:id="rId154"/>
    <p:sldId id="394" r:id="rId155"/>
    <p:sldId id="337" r:id="rId156"/>
    <p:sldId id="338" r:id="rId157"/>
    <p:sldId id="339" r:id="rId158"/>
    <p:sldId id="475" r:id="rId159"/>
    <p:sldId id="395" r:id="rId160"/>
    <p:sldId id="340" r:id="rId161"/>
    <p:sldId id="341" r:id="rId162"/>
    <p:sldId id="342" r:id="rId163"/>
    <p:sldId id="476" r:id="rId164"/>
    <p:sldId id="555" r:id="rId165"/>
    <p:sldId id="400" r:id="rId166"/>
    <p:sldId id="343" r:id="rId167"/>
    <p:sldId id="344" r:id="rId168"/>
    <p:sldId id="345" r:id="rId169"/>
    <p:sldId id="401" r:id="rId170"/>
    <p:sldId id="346" r:id="rId171"/>
    <p:sldId id="347" r:id="rId172"/>
    <p:sldId id="348" r:id="rId173"/>
    <p:sldId id="402" r:id="rId174"/>
    <p:sldId id="349" r:id="rId175"/>
    <p:sldId id="350" r:id="rId176"/>
    <p:sldId id="351" r:id="rId177"/>
    <p:sldId id="479" r:id="rId178"/>
    <p:sldId id="403" r:id="rId179"/>
    <p:sldId id="352" r:id="rId180"/>
    <p:sldId id="353" r:id="rId181"/>
    <p:sldId id="354" r:id="rId182"/>
    <p:sldId id="480" r:id="rId183"/>
    <p:sldId id="404" r:id="rId184"/>
    <p:sldId id="293" r:id="rId185"/>
    <p:sldId id="294" r:id="rId186"/>
    <p:sldId id="295" r:id="rId187"/>
    <p:sldId id="481" r:id="rId188"/>
    <p:sldId id="556" r:id="rId189"/>
    <p:sldId id="410" r:id="rId190"/>
    <p:sldId id="361" r:id="rId191"/>
    <p:sldId id="362" r:id="rId192"/>
    <p:sldId id="363" r:id="rId193"/>
    <p:sldId id="411" r:id="rId194"/>
    <p:sldId id="364" r:id="rId195"/>
    <p:sldId id="365" r:id="rId196"/>
    <p:sldId id="366" r:id="rId197"/>
    <p:sldId id="412" r:id="rId198"/>
    <p:sldId id="305" r:id="rId199"/>
    <p:sldId id="306" r:id="rId200"/>
    <p:sldId id="307" r:id="rId201"/>
    <p:sldId id="492" r:id="rId202"/>
    <p:sldId id="413" r:id="rId203"/>
    <p:sldId id="308" r:id="rId204"/>
    <p:sldId id="309" r:id="rId205"/>
    <p:sldId id="310" r:id="rId206"/>
    <p:sldId id="493" r:id="rId207"/>
    <p:sldId id="414" r:id="rId208"/>
    <p:sldId id="311" r:id="rId209"/>
    <p:sldId id="312" r:id="rId210"/>
    <p:sldId id="313" r:id="rId211"/>
    <p:sldId id="494" r:id="rId212"/>
    <p:sldId id="415" r:id="rId213"/>
    <p:sldId id="314" r:id="rId214"/>
    <p:sldId id="315" r:id="rId215"/>
    <p:sldId id="316" r:id="rId216"/>
    <p:sldId id="495" r:id="rId217"/>
    <p:sldId id="550" r:id="rId218"/>
    <p:sldId id="502" r:id="rId219"/>
    <p:sldId id="503" r:id="rId220"/>
    <p:sldId id="504" r:id="rId221"/>
    <p:sldId id="505" r:id="rId222"/>
    <p:sldId id="506" r:id="rId223"/>
    <p:sldId id="507" r:id="rId224"/>
    <p:sldId id="508" r:id="rId225"/>
    <p:sldId id="509" r:id="rId226"/>
    <p:sldId id="510" r:id="rId227"/>
    <p:sldId id="511" r:id="rId228"/>
    <p:sldId id="512" r:id="rId229"/>
    <p:sldId id="526" r:id="rId230"/>
    <p:sldId id="527" r:id="rId231"/>
    <p:sldId id="528" r:id="rId232"/>
    <p:sldId id="529" r:id="rId233"/>
    <p:sldId id="530" r:id="rId234"/>
    <p:sldId id="531" r:id="rId235"/>
    <p:sldId id="532" r:id="rId236"/>
    <p:sldId id="533" r:id="rId237"/>
    <p:sldId id="534" r:id="rId238"/>
    <p:sldId id="535" r:id="rId239"/>
    <p:sldId id="536" r:id="rId240"/>
    <p:sldId id="537" r:id="rId241"/>
    <p:sldId id="538" r:id="rId242"/>
    <p:sldId id="539" r:id="rId243"/>
    <p:sldId id="540" r:id="rId244"/>
    <p:sldId id="541" r:id="rId245"/>
    <p:sldId id="542" r:id="rId246"/>
    <p:sldId id="543" r:id="rId247"/>
    <p:sldId id="544" r:id="rId248"/>
    <p:sldId id="545" r:id="rId249"/>
    <p:sldId id="546" r:id="rId250"/>
    <p:sldId id="547" r:id="rId251"/>
    <p:sldId id="548" r:id="rId252"/>
    <p:sldId id="501" r:id="rId253"/>
    <p:sldId id="430" r:id="rId254"/>
    <p:sldId id="432" r:id="rId255"/>
    <p:sldId id="434" r:id="rId256"/>
    <p:sldId id="436" r:id="rId257"/>
    <p:sldId id="438" r:id="rId258"/>
    <p:sldId id="440" r:id="rId259"/>
    <p:sldId id="442" r:id="rId260"/>
    <p:sldId id="444" r:id="rId261"/>
    <p:sldId id="446" r:id="rId262"/>
    <p:sldId id="448" r:id="rId263"/>
    <p:sldId id="450" r:id="rId264"/>
    <p:sldId id="452" r:id="rId265"/>
    <p:sldId id="454" r:id="rId266"/>
    <p:sldId id="456" r:id="rId267"/>
    <p:sldId id="458" r:id="rId268"/>
    <p:sldId id="460" r:id="rId269"/>
    <p:sldId id="462" r:id="rId270"/>
    <p:sldId id="464" r:id="rId271"/>
    <p:sldId id="466" r:id="rId272"/>
    <p:sldId id="468" r:id="rId273"/>
    <p:sldId id="470" r:id="rId274"/>
    <p:sldId id="472" r:id="rId27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9CA3"/>
    <a:srgbClr val="4BADB5"/>
    <a:srgbClr val="6FBDC3"/>
    <a:srgbClr val="92CDD2"/>
    <a:srgbClr val="33CCFF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printerSettings" Target="printerSettings/printerSettings1.bin"/><Relationship Id="rId277" Type="http://schemas.openxmlformats.org/officeDocument/2006/relationships/presProps" Target="presProps.xml"/><Relationship Id="rId278" Type="http://schemas.openxmlformats.org/officeDocument/2006/relationships/viewProps" Target="viewProps.xml"/><Relationship Id="rId279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83E7-533B-F942-94DC-E2C62BD46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8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5655-C303-C247-8715-F0C9352E1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C2B5-4B9A-5345-AB57-FD0084CEB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E63E-0B35-DC47-BBE9-0DE5A450C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7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6185-5CBA-D846-AB72-F26A8668B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0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DC84-C9DE-FF47-878A-1F16C5E27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27C6-0C32-6142-8329-D37972E71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4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01599-0348-CC49-91FF-45B5155F5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6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5D1-4EB8-1B49-9344-58190D1E87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26F0-9062-7549-B28C-F859CDAB8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6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8A1E-4F75-AC4C-B108-B9084A6CF9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F69D2788-2563-0941-AEFC-67A0BE3AF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Relationship Id="rId3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5.xml"/><Relationship Id="rId3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3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4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5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1.xml"/><Relationship Id="rId3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Relationship Id="rId3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3.xml"/><Relationship Id="rId3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7.xml"/><Relationship Id="rId3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6.xml"/><Relationship Id="rId3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2.xml"/><Relationship Id="rId3" Type="http://schemas.openxmlformats.org/officeDocument/2006/relationships/image" Target="../media/image1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6.xml"/><Relationship Id="rId3" Type="http://schemas.openxmlformats.org/officeDocument/2006/relationships/image" Target="../media/image1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0.xml"/><Relationship Id="rId3" Type="http://schemas.openxmlformats.org/officeDocument/2006/relationships/image" Target="../media/image1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0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4.xml"/><Relationship Id="rId3" Type="http://schemas.openxmlformats.org/officeDocument/2006/relationships/image" Target="../media/image1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6.xml"/><Relationship Id="rId3" Type="http://schemas.openxmlformats.org/officeDocument/2006/relationships/image" Target="../media/image1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0.xml"/><Relationship Id="rId3" Type="http://schemas.openxmlformats.org/officeDocument/2006/relationships/image" Target="../media/image1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3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4.xml"/><Relationship Id="rId3" Type="http://schemas.openxmlformats.org/officeDocument/2006/relationships/image" Target="../media/image1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8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1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4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9.xml"/><Relationship Id="rId3" Type="http://schemas.openxmlformats.org/officeDocument/2006/relationships/image" Target="../media/image1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3.xml"/><Relationship Id="rId3" Type="http://schemas.openxmlformats.org/officeDocument/2006/relationships/image" Target="../media/image1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3.xml"/><Relationship Id="rId3" Type="http://schemas.openxmlformats.org/officeDocument/2006/relationships/image" Target="../media/image1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9.xml"/><Relationship Id="rId3" Type="http://schemas.openxmlformats.org/officeDocument/2006/relationships/image" Target="../media/image1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5.xml"/><Relationship Id="rId3" Type="http://schemas.openxmlformats.org/officeDocument/2006/relationships/image" Target="../media/image1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9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1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3.xml"/><Relationship Id="rId3" Type="http://schemas.openxmlformats.org/officeDocument/2006/relationships/image" Target="../media/image1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3.xml"/><Relationship Id="rId3" Type="http://schemas.openxmlformats.org/officeDocument/2006/relationships/image" Target="../media/image1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7.xml"/><Relationship Id="rId3" Type="http://schemas.openxmlformats.org/officeDocument/2006/relationships/image" Target="../media/image1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7.xml"/><Relationship Id="rId3" Type="http://schemas.openxmlformats.org/officeDocument/2006/relationships/image" Target="../media/image1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8.xml"/><Relationship Id="rId3" Type="http://schemas.openxmlformats.org/officeDocument/2006/relationships/image" Target="../media/image1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2.xml"/><Relationship Id="rId3" Type="http://schemas.openxmlformats.org/officeDocument/2006/relationships/image" Target="../media/image1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4.xml"/><Relationship Id="rId3" Type="http://schemas.openxmlformats.org/officeDocument/2006/relationships/image" Target="../media/image1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0.xml"/><Relationship Id="rId3" Type="http://schemas.openxmlformats.org/officeDocument/2006/relationships/image" Target="../media/image1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2.xml"/><Relationship Id="rId3" Type="http://schemas.openxmlformats.org/officeDocument/2006/relationships/image" Target="../media/image1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3.xml"/><Relationship Id="rId3" Type="http://schemas.openxmlformats.org/officeDocument/2006/relationships/image" Target="../media/image1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7.xml"/><Relationship Id="rId3" Type="http://schemas.openxmlformats.org/officeDocument/2006/relationships/image" Target="../media/image1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5.xml"/><Relationship Id="rId3" Type="http://schemas.openxmlformats.org/officeDocument/2006/relationships/image" Target="../media/image1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8.xml"/><Relationship Id="rId3" Type="http://schemas.openxmlformats.org/officeDocument/2006/relationships/image" Target="../media/image1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9.xml"/><Relationship Id="rId3" Type="http://schemas.openxmlformats.org/officeDocument/2006/relationships/image" Target="../media/image1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3.xml"/><Relationship Id="rId3" Type="http://schemas.openxmlformats.org/officeDocument/2006/relationships/image" Target="../media/image1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2.xml"/><Relationship Id="rId3" Type="http://schemas.openxmlformats.org/officeDocument/2006/relationships/image" Target="../media/image1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7.xml"/><Relationship Id="rId3" Type="http://schemas.openxmlformats.org/officeDocument/2006/relationships/image" Target="../media/image1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1.xml"/><Relationship Id="rId3" Type="http://schemas.openxmlformats.org/officeDocument/2006/relationships/image" Target="../media/image1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76.xml"/><Relationship Id="rId3" Type="http://schemas.openxmlformats.org/officeDocument/2006/relationships/image" Target="../media/image1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2.xml"/><Relationship Id="rId3" Type="http://schemas.openxmlformats.org/officeDocument/2006/relationships/image" Target="../media/image1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6.xml"/><Relationship Id="rId3" Type="http://schemas.openxmlformats.org/officeDocument/2006/relationships/image" Target="../media/image1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6.xml"/><Relationship Id="rId3" Type="http://schemas.openxmlformats.org/officeDocument/2006/relationships/image" Target="../media/image1.pn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1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7.xml"/><Relationship Id="rId3" Type="http://schemas.openxmlformats.org/officeDocument/2006/relationships/image" Target="../media/image1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1.xml"/><Relationship Id="rId3" Type="http://schemas.openxmlformats.org/officeDocument/2006/relationships/image" Target="../media/image1.pn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7.xml"/><Relationship Id="rId3" Type="http://schemas.openxmlformats.org/officeDocument/2006/relationships/image" Target="../media/image1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6.xml"/><Relationship Id="rId3" Type="http://schemas.openxmlformats.org/officeDocument/2006/relationships/image" Target="../media/image1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2.xml"/><Relationship Id="rId3" Type="http://schemas.openxmlformats.org/officeDocument/2006/relationships/image" Target="../media/image1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6.xml"/><Relationship Id="rId3" Type="http://schemas.openxmlformats.org/officeDocument/2006/relationships/image" Target="../media/image1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upload.wikimedia.org/wikipedia/commons/e/e6/Artist_Concept_Planetary_System.jpg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58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.xml"/><Relationship Id="rId3" Type="http://schemas.openxmlformats.org/officeDocument/2006/relationships/image" Target="../media/image1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2.xml"/><Relationship Id="rId3" Type="http://schemas.openxmlformats.org/officeDocument/2006/relationships/image" Target="../media/image1.png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6.xml"/><Relationship Id="rId3" Type="http://schemas.openxmlformats.org/officeDocument/2006/relationships/image" Target="../media/image1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8.xml"/><Relationship Id="rId3" Type="http://schemas.openxmlformats.org/officeDocument/2006/relationships/image" Target="../media/image1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6.xml"/><Relationship Id="rId3" Type="http://schemas.openxmlformats.org/officeDocument/2006/relationships/image" Target="../media/image1.pn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9.xml"/><Relationship Id="rId3" Type="http://schemas.openxmlformats.org/officeDocument/2006/relationships/image" Target="../media/image1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0.xml"/><Relationship Id="rId3" Type="http://schemas.openxmlformats.org/officeDocument/2006/relationships/image" Target="../media/image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0.xml"/><Relationship Id="rId3" Type="http://schemas.openxmlformats.org/officeDocument/2006/relationships/image" Target="../media/image1.png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4.xm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Relationship Id="rId3" Type="http://schemas.openxmlformats.org/officeDocument/2006/relationships/image" Target="../media/image1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2.xml"/><Relationship Id="rId3" Type="http://schemas.openxmlformats.org/officeDocument/2006/relationships/image" Target="../media/image1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9.xml"/><Relationship Id="rId3" Type="http://schemas.openxmlformats.org/officeDocument/2006/relationships/image" Target="../media/image1.pn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eg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5.xml"/><Relationship Id="rId3" Type="http://schemas.openxmlformats.org/officeDocument/2006/relationships/image" Target="../media/image1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3.xml"/><Relationship Id="rId3" Type="http://schemas.openxmlformats.org/officeDocument/2006/relationships/image" Target="../media/image1.png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4.xml"/><Relationship Id="rId3" Type="http://schemas.openxmlformats.org/officeDocument/2006/relationships/image" Target="../media/image1.pn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0.xml"/><Relationship Id="rId3" Type="http://schemas.openxmlformats.org/officeDocument/2006/relationships/image" Target="../media/image1.png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0.xml"/><Relationship Id="rId3" Type="http://schemas.openxmlformats.org/officeDocument/2006/relationships/image" Target="../media/image1.png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5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6.xml"/><Relationship Id="rId3" Type="http://schemas.openxmlformats.org/officeDocument/2006/relationships/image" Target="../media/image1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6.xml"/><Relationship Id="rId3" Type="http://schemas.openxmlformats.org/officeDocument/2006/relationships/image" Target="../media/image1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1.xml"/><Relationship Id="rId3" Type="http://schemas.openxmlformats.org/officeDocument/2006/relationships/image" Target="../media/image1.pn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.jpe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15.xml"/><Relationship Id="rId3" Type="http://schemas.openxmlformats.org/officeDocument/2006/relationships/image" Target="../media/image1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7.xml"/><Relationship Id="rId3" Type="http://schemas.openxmlformats.org/officeDocument/2006/relationships/image" Target="../media/image1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8.xml"/><Relationship Id="rId3" Type="http://schemas.openxmlformats.org/officeDocument/2006/relationships/image" Target="../media/image1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4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6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7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8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69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70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7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7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73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74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Relationship Id="rId3" Type="http://schemas.openxmlformats.org/officeDocument/2006/relationships/image" Target="../media/image1.pn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.png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Relationship Id="rId3" Type="http://schemas.openxmlformats.org/officeDocument/2006/relationships/image" Target="../media/image1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Relationship Id="rId3" Type="http://schemas.openxmlformats.org/officeDocument/2006/relationships/image" Target="../media/image1.png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5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1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9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9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3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4.xml"/><Relationship Id="rId3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8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9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3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4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5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9.xm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8.xml"/><Relationship Id="rId3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3.xml"/><Relationship Id="rId3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7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2.xml"/><Relationship Id="rId3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8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2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7.xml"/><Relationship Id="rId3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7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4.xml"/><Relationship Id="rId3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2.xml"/><Relationship Id="rId3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8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2.xml"/><Relationship Id="rId3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8.xml"/><Relationship Id="rId3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4.xml"/><Relationship Id="rId3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5.xml"/><Relationship Id="rId3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2.xml"/><Relationship Id="rId3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6.xml"/><Relationship Id="rId3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7.xml"/><Relationship Id="rId3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8.xml"/><Relationship Id="rId3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9.xml"/><Relationship Id="rId3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0.xml"/><Relationship Id="rId3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1.xml"/><Relationship Id="rId3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23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6.xml"/><Relationship Id="rId3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2.xml"/><Relationship Id="rId3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3.xml"/><Relationship Id="rId3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38.xml"/><Relationship Id="rId3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96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year is 2071.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have been given command</a:t>
            </a:r>
          </a:p>
          <a:p>
            <a:pPr eaLnBrk="1" hangingPunct="1"/>
            <a:r>
              <a:rPr lang="en-GB" b="0"/>
              <a:t>of the first space ship capable of reaching</a:t>
            </a:r>
          </a:p>
          <a:p>
            <a:pPr eaLnBrk="1" hangingPunct="1"/>
            <a:r>
              <a:rPr lang="en-GB" b="0"/>
              <a:t>our nearest neighbouring galaxies.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At each stage of your journey</a:t>
            </a:r>
          </a:p>
          <a:p>
            <a:pPr eaLnBrk="1" hangingPunct="1"/>
            <a:r>
              <a:rPr lang="en-GB" b="0"/>
              <a:t>you will need to answer a question.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Whether you get the answer correct or not</a:t>
            </a:r>
          </a:p>
          <a:p>
            <a:pPr eaLnBrk="1" hangingPunct="1"/>
            <a:r>
              <a:rPr lang="en-GB" b="0"/>
              <a:t>will determine what happens to you.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Beware, if you get too many questions wrong</a:t>
            </a:r>
          </a:p>
          <a:p>
            <a:pPr eaLnBrk="1" hangingPunct="1"/>
            <a:r>
              <a:rPr lang="en-GB" b="0"/>
              <a:t>your story will not end well!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To begin your mission press the button</a:t>
            </a:r>
          </a:p>
        </p:txBody>
      </p:sp>
      <p:pic>
        <p:nvPicPr>
          <p:cNvPr id="30617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454650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6180" name="Picture 4" descr="56538main_HUDF_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095375"/>
            <a:ext cx="28813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030663" y="324961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3130550" y="2708275"/>
            <a:ext cx="3241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To start 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 animBg="1"/>
      <p:bldP spid="30618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2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triangle below.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35 mm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6656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65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70 mm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45 mm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90 mm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6657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71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73" name="Freeform 13"/>
          <p:cNvSpPr>
            <a:spLocks/>
          </p:cNvSpPr>
          <p:nvPr/>
        </p:nvSpPr>
        <p:spPr bwMode="auto">
          <a:xfrm>
            <a:off x="1150938" y="1771650"/>
            <a:ext cx="2520950" cy="1439863"/>
          </a:xfrm>
          <a:custGeom>
            <a:avLst/>
            <a:gdLst>
              <a:gd name="T0" fmla="*/ 567 w 1588"/>
              <a:gd name="T1" fmla="*/ 0 h 908"/>
              <a:gd name="T2" fmla="*/ 0 w 1588"/>
              <a:gd name="T3" fmla="*/ 908 h 908"/>
              <a:gd name="T4" fmla="*/ 1588 w 1588"/>
              <a:gd name="T5" fmla="*/ 908 h 908"/>
              <a:gd name="T6" fmla="*/ 567 w 1588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8" h="908">
                <a:moveTo>
                  <a:pt x="567" y="0"/>
                </a:moveTo>
                <a:lnTo>
                  <a:pt x="0" y="908"/>
                </a:lnTo>
                <a:lnTo>
                  <a:pt x="1588" y="908"/>
                </a:lnTo>
                <a:lnTo>
                  <a:pt x="5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1150938" y="33924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2051050" y="177165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971550" y="1771650"/>
            <a:ext cx="90011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8" name="Text Box 18"/>
          <p:cNvSpPr txBox="1">
            <a:spLocks noChangeArrowheads="1"/>
          </p:cNvSpPr>
          <p:nvPr/>
        </p:nvSpPr>
        <p:spPr bwMode="auto">
          <a:xfrm>
            <a:off x="1871663" y="33924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mm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1871663" y="245586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mm</a:t>
            </a: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30213" y="21320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mm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escape the black hole,</a:t>
            </a:r>
          </a:p>
          <a:p>
            <a:pPr eaLnBrk="1" hangingPunct="1"/>
            <a:r>
              <a:rPr lang="en-GB" b="0"/>
              <a:t>but the damage to your ship is too great.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will not be able to return home!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214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5475" name="Picture 4" descr="Supermassive_Black_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Complete endings A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arrive home safely</a:t>
            </a:r>
          </a:p>
          <a:p>
            <a:pPr eaLnBrk="1" hangingPunct="1"/>
            <a:r>
              <a:rPr lang="en-GB" b="0"/>
              <a:t>with the news that you have discovered a planet</a:t>
            </a:r>
          </a:p>
          <a:p>
            <a:pPr eaLnBrk="1" hangingPunct="1"/>
            <a:r>
              <a:rPr lang="en-GB" b="0"/>
              <a:t>that is capable of supporting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Your studies have shown</a:t>
            </a:r>
          </a:p>
          <a:p>
            <a:pPr eaLnBrk="1" hangingPunct="1"/>
            <a:r>
              <a:rPr lang="en-GB" b="0"/>
              <a:t>that the planet has</a:t>
            </a:r>
          </a:p>
          <a:p>
            <a:pPr eaLnBrk="1" hangingPunct="1"/>
            <a:r>
              <a:rPr lang="en-GB" b="0"/>
              <a:t>an abundance of natural resources.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Crowds gather in the streets</a:t>
            </a:r>
          </a:p>
          <a:p>
            <a:pPr eaLnBrk="1" hangingPunct="1"/>
            <a:r>
              <a:rPr lang="en-GB" b="0"/>
              <a:t>to get a glimpse of</a:t>
            </a:r>
          </a:p>
          <a:p>
            <a:pPr eaLnBrk="1" hangingPunct="1"/>
            <a:r>
              <a:rPr lang="en-GB" b="0"/>
              <a:t>the most famous explorer</a:t>
            </a:r>
          </a:p>
          <a:p>
            <a:pPr eaLnBrk="1" hangingPunct="1"/>
            <a:r>
              <a:rPr lang="en-GB" b="0"/>
              <a:t>who has ever lived.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8774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7523" name="Picture 8" descr="Trafalgard-Square-415x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08163"/>
            <a:ext cx="3952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arrive home safely.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share the news</a:t>
            </a:r>
          </a:p>
          <a:p>
            <a:pPr eaLnBrk="1" hangingPunct="1"/>
            <a:r>
              <a:rPr lang="en-GB" b="0"/>
              <a:t>that you have discovered a planet</a:t>
            </a:r>
          </a:p>
          <a:p>
            <a:pPr eaLnBrk="1" hangingPunct="1"/>
            <a:r>
              <a:rPr lang="en-GB" b="0"/>
              <a:t>that is capable of supporting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This is the greatest discovery</a:t>
            </a:r>
          </a:p>
          <a:p>
            <a:pPr eaLnBrk="1" hangingPunct="1"/>
            <a:r>
              <a:rPr lang="en-GB" b="0"/>
              <a:t>made in space</a:t>
            </a:r>
          </a:p>
          <a:p>
            <a:pPr eaLnBrk="1" hangingPunct="1"/>
            <a:r>
              <a:rPr lang="en-GB" b="0"/>
              <a:t>and with it you become known</a:t>
            </a:r>
          </a:p>
          <a:p>
            <a:pPr eaLnBrk="1" hangingPunct="1"/>
            <a:r>
              <a:rPr lang="en-GB" b="0"/>
              <a:t>as a great explorer.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887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8547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54927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keep searching</a:t>
            </a:r>
          </a:p>
          <a:p>
            <a:pPr eaLnBrk="1" hangingPunct="1"/>
            <a:r>
              <a:rPr lang="en-GB" b="0"/>
              <a:t>and eventually you find</a:t>
            </a:r>
          </a:p>
          <a:p>
            <a:pPr eaLnBrk="1" hangingPunct="1"/>
            <a:r>
              <a:rPr lang="en-GB" b="0"/>
              <a:t>all that is necessary</a:t>
            </a:r>
          </a:p>
          <a:p>
            <a:pPr eaLnBrk="1" hangingPunct="1"/>
            <a:r>
              <a:rPr lang="en-GB" b="0"/>
              <a:t>for humans to be able to survive here.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return home</a:t>
            </a:r>
          </a:p>
          <a:p>
            <a:pPr eaLnBrk="1" hangingPunct="1"/>
            <a:r>
              <a:rPr lang="en-GB" b="0"/>
              <a:t>and share the news</a:t>
            </a:r>
          </a:p>
          <a:p>
            <a:pPr eaLnBrk="1" hangingPunct="1"/>
            <a:r>
              <a:rPr lang="en-GB" b="0"/>
              <a:t>that you have discovered a planet</a:t>
            </a:r>
          </a:p>
          <a:p>
            <a:pPr eaLnBrk="1" hangingPunct="1"/>
            <a:r>
              <a:rPr lang="en-GB" b="0"/>
              <a:t>that is capable of supporting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become the most famous explorer</a:t>
            </a:r>
          </a:p>
          <a:p>
            <a:pPr eaLnBrk="1" hangingPunct="1"/>
            <a:r>
              <a:rPr lang="en-GB" b="0"/>
              <a:t>there has been.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897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1" name="Picture 5" descr="tropical-m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After several weeks</a:t>
            </a:r>
          </a:p>
          <a:p>
            <a:pPr eaLnBrk="1" hangingPunct="1"/>
            <a:r>
              <a:rPr lang="en-GB" b="0"/>
              <a:t>you find an area that is capable of supporting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decide to stay</a:t>
            </a:r>
          </a:p>
          <a:p>
            <a:pPr eaLnBrk="1" hangingPunct="1"/>
            <a:r>
              <a:rPr lang="en-GB" b="0"/>
              <a:t>and make this new planet your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one day you will return to Earth.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08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0595" name="Picture 4" descr="tropical-m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return home</a:t>
            </a:r>
          </a:p>
          <a:p>
            <a:pPr eaLnBrk="1" hangingPunct="1"/>
            <a:r>
              <a:rPr lang="en-GB" b="0"/>
              <a:t>and share the news</a:t>
            </a:r>
          </a:p>
          <a:p>
            <a:pPr eaLnBrk="1" hangingPunct="1"/>
            <a:r>
              <a:rPr lang="en-GB" b="0"/>
              <a:t>that you have discovered a planet</a:t>
            </a:r>
          </a:p>
          <a:p>
            <a:pPr eaLnBrk="1" hangingPunct="1"/>
            <a:r>
              <a:rPr lang="en-GB" b="0"/>
              <a:t>that is capable of supporting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become the most famous explorer</a:t>
            </a:r>
          </a:p>
          <a:p>
            <a:pPr eaLnBrk="1" hangingPunct="1"/>
            <a:r>
              <a:rPr lang="en-GB" b="0"/>
              <a:t>there has been.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184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619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54927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decide to stay</a:t>
            </a:r>
          </a:p>
          <a:p>
            <a:pPr eaLnBrk="1" hangingPunct="1"/>
            <a:r>
              <a:rPr lang="en-GB" b="0"/>
              <a:t>and make this planet your new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one day you will return to Earth.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28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43" name="Picture 4" descr="tropical-m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return home</a:t>
            </a:r>
          </a:p>
          <a:p>
            <a:pPr eaLnBrk="1" hangingPunct="1"/>
            <a:r>
              <a:rPr lang="en-GB" b="0"/>
              <a:t>and share the news</a:t>
            </a:r>
          </a:p>
          <a:p>
            <a:pPr eaLnBrk="1" hangingPunct="1"/>
            <a:r>
              <a:rPr lang="en-GB" b="0"/>
              <a:t>that you have discovered a planet</a:t>
            </a:r>
          </a:p>
          <a:p>
            <a:pPr eaLnBrk="1" hangingPunct="1"/>
            <a:r>
              <a:rPr lang="en-GB" b="0"/>
              <a:t>that is capable of supporting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become the most famous explorer</a:t>
            </a:r>
          </a:p>
          <a:p>
            <a:pPr eaLnBrk="1" hangingPunct="1"/>
            <a:r>
              <a:rPr lang="en-GB" b="0"/>
              <a:t>there has been.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38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67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54927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decide to stay</a:t>
            </a:r>
          </a:p>
          <a:p>
            <a:pPr eaLnBrk="1" hangingPunct="1"/>
            <a:r>
              <a:rPr lang="en-GB" b="0"/>
              <a:t>and make this planet your new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one day you will return to Earth.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491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4691" name="Picture 4" descr="tropical-m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Your repairs last long enough</a:t>
            </a:r>
          </a:p>
          <a:p>
            <a:pPr eaLnBrk="1" hangingPunct="1"/>
            <a:r>
              <a:rPr lang="en-GB" b="0"/>
              <a:t>to get you all the way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Although you didn</a:t>
            </a:r>
            <a:r>
              <a:rPr lang="ja-JP" altLang="en-GB" b="0"/>
              <a:t>’</a:t>
            </a:r>
            <a:r>
              <a:rPr lang="en-GB" altLang="ja-JP" b="0"/>
              <a:t>t approach</a:t>
            </a:r>
          </a:p>
          <a:p>
            <a:pPr eaLnBrk="1" hangingPunct="1"/>
            <a:r>
              <a:rPr lang="en-GB" b="0"/>
              <a:t>the black hole,</a:t>
            </a:r>
          </a:p>
          <a:p>
            <a:pPr eaLnBrk="1" hangingPunct="1"/>
            <a:r>
              <a:rPr lang="en-GB" b="0"/>
              <a:t>your ship recorded important information</a:t>
            </a:r>
          </a:p>
          <a:p>
            <a:pPr eaLnBrk="1" hangingPunct="1"/>
            <a:r>
              <a:rPr lang="en-GB" b="0"/>
              <a:t>that will help our understanding</a:t>
            </a:r>
          </a:p>
          <a:p>
            <a:pPr eaLnBrk="1" hangingPunct="1"/>
            <a:r>
              <a:rPr lang="en-GB" b="0"/>
              <a:t>of the universe.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a hero.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593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15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882650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head for home</a:t>
            </a:r>
          </a:p>
          <a:p>
            <a:pPr eaLnBrk="1" hangingPunct="1"/>
            <a:r>
              <a:rPr lang="en-GB" b="0"/>
              <a:t>but you haven</a:t>
            </a:r>
            <a:r>
              <a:rPr lang="ja-JP" altLang="en-GB" b="0"/>
              <a:t>’</a:t>
            </a:r>
            <a:r>
              <a:rPr lang="en-GB" altLang="ja-JP" b="0"/>
              <a:t>t travelled far before the alarms begin again.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make an emergency landing</a:t>
            </a:r>
          </a:p>
          <a:p>
            <a:pPr eaLnBrk="1" hangingPunct="1"/>
            <a:r>
              <a:rPr lang="en-GB" b="0"/>
              <a:t>on a nearby planet.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 cannot be repaired.</a:t>
            </a:r>
          </a:p>
          <a:p>
            <a:pPr eaLnBrk="1" hangingPunct="1"/>
            <a:r>
              <a:rPr lang="en-GB" b="0"/>
              <a:t>This planet will become your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you will be rescued one day.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696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739" name="Picture 7" descr="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49388"/>
            <a:ext cx="36972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repair the ship enough</a:t>
            </a:r>
          </a:p>
          <a:p>
            <a:pPr eaLnBrk="1" hangingPunct="1"/>
            <a:r>
              <a:rPr lang="en-GB" b="0"/>
              <a:t>to get you back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information you collected</a:t>
            </a:r>
          </a:p>
          <a:p>
            <a:pPr eaLnBrk="1" hangingPunct="1"/>
            <a:r>
              <a:rPr lang="en-GB" b="0"/>
              <a:t>from the black hole</a:t>
            </a:r>
          </a:p>
          <a:p>
            <a:pPr eaLnBrk="1" hangingPunct="1"/>
            <a:r>
              <a:rPr lang="en-GB" b="0"/>
              <a:t>will greatly help our understanding</a:t>
            </a:r>
          </a:p>
          <a:p>
            <a:pPr eaLnBrk="1" hangingPunct="1"/>
            <a:r>
              <a:rPr lang="en-GB" b="0"/>
              <a:t>of the universe.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a hero.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79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763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882650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make repairs to the ship,</a:t>
            </a:r>
          </a:p>
          <a:p>
            <a:pPr eaLnBrk="1" hangingPunct="1"/>
            <a:r>
              <a:rPr lang="en-GB" b="0"/>
              <a:t>but they will not be enough to get you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will have to hope</a:t>
            </a:r>
          </a:p>
          <a:p>
            <a:pPr eaLnBrk="1" hangingPunct="1"/>
            <a:r>
              <a:rPr lang="en-GB" b="0"/>
              <a:t>you can find a planet here</a:t>
            </a:r>
          </a:p>
          <a:p>
            <a:pPr eaLnBrk="1" hangingPunct="1"/>
            <a:r>
              <a:rPr lang="en-GB" b="0"/>
              <a:t>that is capable of supporting life</a:t>
            </a:r>
          </a:p>
          <a:p>
            <a:pPr eaLnBrk="1" hangingPunct="1"/>
            <a:r>
              <a:rPr lang="en-GB" b="0"/>
              <a:t>and make it your new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990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They are so thankful for your help</a:t>
            </a:r>
          </a:p>
          <a:p>
            <a:pPr eaLnBrk="1" hangingPunct="1"/>
            <a:r>
              <a:rPr lang="en-GB" b="0"/>
              <a:t>that they share all their knowledge with you.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return home</a:t>
            </a:r>
          </a:p>
          <a:p>
            <a:pPr eaLnBrk="1" hangingPunct="1"/>
            <a:r>
              <a:rPr lang="en-GB" b="0"/>
              <a:t>with news of another civilization</a:t>
            </a:r>
          </a:p>
          <a:p>
            <a:pPr eaLnBrk="1" hangingPunct="1"/>
            <a:r>
              <a:rPr lang="en-GB" b="0"/>
              <a:t>and with a vast amount of knowledge.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invited to Buckingham Palace</a:t>
            </a:r>
          </a:p>
          <a:p>
            <a:pPr eaLnBrk="1" hangingPunct="1"/>
            <a:r>
              <a:rPr lang="en-GB" b="0"/>
              <a:t>where the Queen knights you.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Crowds gather outside</a:t>
            </a:r>
          </a:p>
          <a:p>
            <a:pPr eaLnBrk="1" hangingPunct="1"/>
            <a:r>
              <a:rPr lang="en-GB" b="0"/>
              <a:t>to get a glimpse of</a:t>
            </a:r>
          </a:p>
          <a:p>
            <a:pPr eaLnBrk="1" hangingPunct="1"/>
            <a:r>
              <a:rPr lang="en-GB" b="0"/>
              <a:t>the most famous explorer</a:t>
            </a:r>
          </a:p>
          <a:p>
            <a:pPr eaLnBrk="1" hangingPunct="1"/>
            <a:r>
              <a:rPr lang="en-GB" b="0"/>
              <a:t>who has ever lived.</a:t>
            </a:r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293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1" name="Picture 5" descr="78910434-crowds-ga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368425"/>
            <a:ext cx="37719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arrive safely at the outer limits of the Andromeda galaxy,</a:t>
            </a:r>
          </a:p>
          <a:p>
            <a:pPr eaLnBrk="1" hangingPunct="1"/>
            <a:r>
              <a:rPr lang="en-GB" b="0"/>
              <a:t>the largest neighbouring galaxy.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now entering uncharted space.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</a:t>
            </a:r>
            <a:r>
              <a:rPr lang="ja-JP" altLang="en-GB" b="0"/>
              <a:t>’</a:t>
            </a:r>
            <a:r>
              <a:rPr lang="en-GB" altLang="ja-JP" b="0"/>
              <a:t>s display beeps</a:t>
            </a:r>
          </a:p>
          <a:p>
            <a:pPr eaLnBrk="1" hangingPunct="1"/>
            <a:r>
              <a:rPr lang="en-GB" b="0"/>
              <a:t>and shows an object</a:t>
            </a:r>
          </a:p>
          <a:p>
            <a:pPr eaLnBrk="1" hangingPunct="1"/>
            <a:r>
              <a:rPr lang="en-GB" b="0"/>
              <a:t>moving towards you at high speed.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Out of the window</a:t>
            </a:r>
          </a:p>
          <a:p>
            <a:pPr eaLnBrk="1" hangingPunct="1"/>
            <a:r>
              <a:rPr lang="en-GB" b="0"/>
              <a:t>you see a small dot in the distance</a:t>
            </a:r>
          </a:p>
          <a:p>
            <a:pPr eaLnBrk="1" hangingPunct="1"/>
            <a:r>
              <a:rPr lang="en-GB" b="0"/>
              <a:t>which quickly becomes</a:t>
            </a:r>
          </a:p>
          <a:p>
            <a:pPr eaLnBrk="1" hangingPunct="1"/>
            <a:r>
              <a:rPr lang="en-GB" b="0"/>
              <a:t>an approaching space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0292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859" name="Picture 13" descr="spaceship-by-joel-car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4938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4"/>
          <p:cNvSpPr txBox="1">
            <a:spLocks noChangeArrowheads="1"/>
          </p:cNvSpPr>
          <p:nvPr/>
        </p:nvSpPr>
        <p:spPr bwMode="auto">
          <a:xfrm>
            <a:off x="379413" y="361950"/>
            <a:ext cx="8153400" cy="411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1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perimeter of the rectangle below is 24 cm.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What is the length of side </a:t>
            </a:r>
            <a:r>
              <a:rPr lang="en-GB" sz="2400" i="1">
                <a:latin typeface="Times New Roman" charset="0"/>
              </a:rPr>
              <a:t>x</a:t>
            </a:r>
            <a:r>
              <a:rPr lang="en-GB" b="0"/>
              <a:t>?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 cm</a:t>
            </a:r>
          </a:p>
        </p:txBody>
      </p:sp>
      <p:pic>
        <p:nvPicPr>
          <p:cNvPr id="307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4" name="Text Box 8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122885" name="Text Box 9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22886" name="Text Box 10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pic>
        <p:nvPicPr>
          <p:cNvPr id="3086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971550" y="1809750"/>
            <a:ext cx="2160588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971550" y="3429000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2" name="Text Box 19"/>
          <p:cNvSpPr txBox="1">
            <a:spLocks noChangeArrowheads="1"/>
          </p:cNvSpPr>
          <p:nvPr/>
        </p:nvSpPr>
        <p:spPr bwMode="auto">
          <a:xfrm>
            <a:off x="1150938" y="34290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122893" name="Text Box 20"/>
          <p:cNvSpPr txBox="1">
            <a:spLocks noChangeArrowheads="1"/>
          </p:cNvSpPr>
          <p:nvPr/>
        </p:nvSpPr>
        <p:spPr bwMode="auto">
          <a:xfrm>
            <a:off x="3309938" y="2251075"/>
            <a:ext cx="5413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400" b="0" i="1">
                <a:latin typeface="Times New Roman" charset="0"/>
              </a:rPr>
              <a:t>x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311525" y="180816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30" name="Text Box 6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send the radio message</a:t>
            </a:r>
          </a:p>
          <a:p>
            <a:pPr eaLnBrk="1" hangingPunct="1"/>
            <a:r>
              <a:rPr lang="en-GB" b="0"/>
              <a:t>which was prepared in case of contact with alien life,</a:t>
            </a:r>
          </a:p>
          <a:p>
            <a:pPr eaLnBrk="1" hangingPunct="1"/>
            <a:r>
              <a:rPr lang="en-GB" b="0"/>
              <a:t>expressing your peaceful intentions.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approaching ship slows down</a:t>
            </a:r>
          </a:p>
          <a:p>
            <a:pPr eaLnBrk="1" hangingPunct="1"/>
            <a:r>
              <a:rPr lang="en-GB" b="0"/>
              <a:t>as it draws closer.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233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6979" name="Picture 4" descr="spaceship-by-joel-car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4938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05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2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area of the triangle below is 24 cm</a:t>
            </a:r>
            <a:r>
              <a:rPr lang="en-GB" b="0" baseline="30000"/>
              <a:t>2</a:t>
            </a:r>
            <a:r>
              <a:rPr lang="en-GB" b="0"/>
              <a:t>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height of the triangle.</a:t>
            </a:r>
          </a:p>
        </p:txBody>
      </p:sp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 cm</a:t>
            </a: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1.5 cm</a:t>
            </a:r>
          </a:p>
        </p:txBody>
      </p:sp>
      <p:sp>
        <p:nvSpPr>
          <p:cNvPr id="12800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pic>
        <p:nvPicPr>
          <p:cNvPr id="6554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4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4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4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48" name="Freeform 12"/>
          <p:cNvSpPr>
            <a:spLocks/>
          </p:cNvSpPr>
          <p:nvPr/>
        </p:nvSpPr>
        <p:spPr bwMode="auto">
          <a:xfrm>
            <a:off x="1150938" y="1771650"/>
            <a:ext cx="2520950" cy="1439863"/>
          </a:xfrm>
          <a:custGeom>
            <a:avLst/>
            <a:gdLst>
              <a:gd name="T0" fmla="*/ 567 w 1588"/>
              <a:gd name="T1" fmla="*/ 0 h 908"/>
              <a:gd name="T2" fmla="*/ 0 w 1588"/>
              <a:gd name="T3" fmla="*/ 908 h 908"/>
              <a:gd name="T4" fmla="*/ 1588 w 1588"/>
              <a:gd name="T5" fmla="*/ 908 h 908"/>
              <a:gd name="T6" fmla="*/ 567 w 1588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8" h="908">
                <a:moveTo>
                  <a:pt x="567" y="0"/>
                </a:moveTo>
                <a:lnTo>
                  <a:pt x="0" y="908"/>
                </a:lnTo>
                <a:lnTo>
                  <a:pt x="1588" y="908"/>
                </a:lnTo>
                <a:lnTo>
                  <a:pt x="5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150938" y="33924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12" name="Text Box 16"/>
          <p:cNvSpPr txBox="1">
            <a:spLocks noChangeArrowheads="1"/>
          </p:cNvSpPr>
          <p:nvPr/>
        </p:nvSpPr>
        <p:spPr bwMode="auto">
          <a:xfrm>
            <a:off x="1871663" y="33924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alien ship begins to fire at you.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Your ship is hit</a:t>
            </a:r>
          </a:p>
          <a:p>
            <a:pPr eaLnBrk="1" hangingPunct="1"/>
            <a:r>
              <a:rPr lang="en-GB" b="0"/>
              <a:t>and damage alarms begin to sound.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336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05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2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area of the triangle below is 27 cm</a:t>
            </a:r>
            <a:r>
              <a:rPr lang="en-GB" b="0" baseline="30000"/>
              <a:t>2</a:t>
            </a:r>
            <a:r>
              <a:rPr lang="en-GB" b="0"/>
              <a:t>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height of the triangle.</a:t>
            </a:r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 cm</a:t>
            </a:r>
          </a:p>
        </p:txBody>
      </p:sp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1.5 cm</a:t>
            </a:r>
          </a:p>
        </p:txBody>
      </p:sp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pic>
        <p:nvPicPr>
          <p:cNvPr id="6247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7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7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7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79" name="Freeform 15"/>
          <p:cNvSpPr>
            <a:spLocks/>
          </p:cNvSpPr>
          <p:nvPr/>
        </p:nvSpPr>
        <p:spPr bwMode="auto">
          <a:xfrm>
            <a:off x="1150938" y="1771650"/>
            <a:ext cx="2520950" cy="1439863"/>
          </a:xfrm>
          <a:custGeom>
            <a:avLst/>
            <a:gdLst>
              <a:gd name="T0" fmla="*/ 567 w 1588"/>
              <a:gd name="T1" fmla="*/ 0 h 908"/>
              <a:gd name="T2" fmla="*/ 0 w 1588"/>
              <a:gd name="T3" fmla="*/ 908 h 908"/>
              <a:gd name="T4" fmla="*/ 1588 w 1588"/>
              <a:gd name="T5" fmla="*/ 908 h 908"/>
              <a:gd name="T6" fmla="*/ 567 w 1588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8" h="908">
                <a:moveTo>
                  <a:pt x="567" y="0"/>
                </a:moveTo>
                <a:lnTo>
                  <a:pt x="0" y="908"/>
                </a:lnTo>
                <a:lnTo>
                  <a:pt x="1588" y="908"/>
                </a:lnTo>
                <a:lnTo>
                  <a:pt x="5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1150938" y="33924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108" name="Text Box 17"/>
          <p:cNvSpPr txBox="1">
            <a:spLocks noChangeArrowheads="1"/>
          </p:cNvSpPr>
          <p:nvPr/>
        </p:nvSpPr>
        <p:spPr bwMode="auto">
          <a:xfrm>
            <a:off x="1871663" y="33924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fly slowly towards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 begins to accelerate</a:t>
            </a:r>
          </a:p>
          <a:p>
            <a:pPr eaLnBrk="1" hangingPunct="1"/>
            <a:r>
              <a:rPr lang="en-GB" b="0"/>
              <a:t>and you realise that you are caught</a:t>
            </a:r>
          </a:p>
          <a:p>
            <a:pPr eaLnBrk="1" hangingPunct="1"/>
            <a:r>
              <a:rPr lang="en-GB" b="0"/>
              <a:t>in the gravitational force of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being pulled towards it.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541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9" name="Picture 5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14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Three figures materialise on your flight deck.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aliens have many similarities to humans</a:t>
            </a:r>
          </a:p>
          <a:p>
            <a:pPr eaLnBrk="1" hangingPunct="1"/>
            <a:r>
              <a:rPr lang="en-GB" b="0"/>
              <a:t>which immediately puts you at ease.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643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195" name="Picture 5" descr="m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49275"/>
            <a:ext cx="2152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3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trapezium below.</a:t>
            </a: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25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35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3722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19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7271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1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1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8" r="4396" b="10860"/>
          <a:stretch>
            <a:fillRect/>
          </a:stretch>
        </p:blipFill>
        <p:spPr bwMode="auto">
          <a:xfrm>
            <a:off x="4795838" y="1628775"/>
            <a:ext cx="391636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17" name="Freeform 13"/>
          <p:cNvSpPr>
            <a:spLocks/>
          </p:cNvSpPr>
          <p:nvPr/>
        </p:nvSpPr>
        <p:spPr bwMode="auto">
          <a:xfrm>
            <a:off x="971550" y="2168525"/>
            <a:ext cx="3240088" cy="1260475"/>
          </a:xfrm>
          <a:custGeom>
            <a:avLst/>
            <a:gdLst>
              <a:gd name="T0" fmla="*/ 0 w 2041"/>
              <a:gd name="T1" fmla="*/ 794 h 794"/>
              <a:gd name="T2" fmla="*/ 340 w 2041"/>
              <a:gd name="T3" fmla="*/ 0 h 794"/>
              <a:gd name="T4" fmla="*/ 1134 w 2041"/>
              <a:gd name="T5" fmla="*/ 0 h 794"/>
              <a:gd name="T6" fmla="*/ 2041 w 2041"/>
              <a:gd name="T7" fmla="*/ 794 h 794"/>
              <a:gd name="T8" fmla="*/ 0 w 2041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1" h="794">
                <a:moveTo>
                  <a:pt x="0" y="794"/>
                </a:moveTo>
                <a:lnTo>
                  <a:pt x="340" y="0"/>
                </a:lnTo>
                <a:lnTo>
                  <a:pt x="1134" y="0"/>
                </a:lnTo>
                <a:lnTo>
                  <a:pt x="2041" y="794"/>
                </a:lnTo>
                <a:lnTo>
                  <a:pt x="0" y="79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971550" y="360838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229" name="Text Box 15"/>
          <p:cNvSpPr txBox="1">
            <a:spLocks noChangeArrowheads="1"/>
          </p:cNvSpPr>
          <p:nvPr/>
        </p:nvSpPr>
        <p:spPr bwMode="auto">
          <a:xfrm>
            <a:off x="1692275" y="36083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1511300" y="1989138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2049463" y="2168525"/>
            <a:ext cx="1587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232" name="Text Box 18"/>
          <p:cNvSpPr txBox="1">
            <a:spLocks noChangeArrowheads="1"/>
          </p:cNvSpPr>
          <p:nvPr/>
        </p:nvSpPr>
        <p:spPr bwMode="auto">
          <a:xfrm>
            <a:off x="1871663" y="25288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137233" name="Text Box 19"/>
          <p:cNvSpPr txBox="1">
            <a:spLocks noChangeArrowheads="1"/>
          </p:cNvSpPr>
          <p:nvPr/>
        </p:nvSpPr>
        <p:spPr bwMode="auto">
          <a:xfrm>
            <a:off x="1511300" y="16287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small panel opens on the front of the ship</a:t>
            </a:r>
          </a:p>
          <a:p>
            <a:pPr eaLnBrk="1" hangingPunct="1"/>
            <a:r>
              <a:rPr lang="en-GB" b="0"/>
              <a:t>and it begins to fire at you.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745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3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trapezium below.</a:t>
            </a:r>
          </a:p>
        </p:txBody>
      </p:sp>
      <p:sp>
        <p:nvSpPr>
          <p:cNvPr id="141314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22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7578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8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8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8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8" r="4396" b="10860"/>
          <a:stretch>
            <a:fillRect/>
          </a:stretch>
        </p:blipFill>
        <p:spPr bwMode="auto">
          <a:xfrm>
            <a:off x="4795838" y="1590675"/>
            <a:ext cx="391636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9" name="Freeform 13"/>
          <p:cNvSpPr>
            <a:spLocks/>
          </p:cNvSpPr>
          <p:nvPr/>
        </p:nvSpPr>
        <p:spPr bwMode="auto">
          <a:xfrm>
            <a:off x="971550" y="2168525"/>
            <a:ext cx="3240088" cy="1260475"/>
          </a:xfrm>
          <a:custGeom>
            <a:avLst/>
            <a:gdLst>
              <a:gd name="T0" fmla="*/ 0 w 2041"/>
              <a:gd name="T1" fmla="*/ 794 h 794"/>
              <a:gd name="T2" fmla="*/ 340 w 2041"/>
              <a:gd name="T3" fmla="*/ 0 h 794"/>
              <a:gd name="T4" fmla="*/ 1134 w 2041"/>
              <a:gd name="T5" fmla="*/ 0 h 794"/>
              <a:gd name="T6" fmla="*/ 2041 w 2041"/>
              <a:gd name="T7" fmla="*/ 794 h 794"/>
              <a:gd name="T8" fmla="*/ 0 w 2041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1" h="794">
                <a:moveTo>
                  <a:pt x="0" y="794"/>
                </a:moveTo>
                <a:lnTo>
                  <a:pt x="340" y="0"/>
                </a:lnTo>
                <a:lnTo>
                  <a:pt x="1134" y="0"/>
                </a:lnTo>
                <a:lnTo>
                  <a:pt x="2041" y="794"/>
                </a:lnTo>
                <a:lnTo>
                  <a:pt x="0" y="79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971550" y="360838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325" name="Text Box 15"/>
          <p:cNvSpPr txBox="1">
            <a:spLocks noChangeArrowheads="1"/>
          </p:cNvSpPr>
          <p:nvPr/>
        </p:nvSpPr>
        <p:spPr bwMode="auto">
          <a:xfrm>
            <a:off x="1692275" y="36083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1511300" y="1989138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2049463" y="2168525"/>
            <a:ext cx="1587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328" name="Text Box 18"/>
          <p:cNvSpPr txBox="1">
            <a:spLocks noChangeArrowheads="1"/>
          </p:cNvSpPr>
          <p:nvPr/>
        </p:nvSpPr>
        <p:spPr bwMode="auto">
          <a:xfrm>
            <a:off x="1871663" y="25288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141329" name="Text Box 19"/>
          <p:cNvSpPr txBox="1">
            <a:spLocks noChangeArrowheads="1"/>
          </p:cNvSpPr>
          <p:nvPr/>
        </p:nvSpPr>
        <p:spPr bwMode="auto">
          <a:xfrm>
            <a:off x="1511300" y="16287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233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6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2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triangle below.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24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735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27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908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54 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6963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1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2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46" name="Freeform 14"/>
          <p:cNvSpPr>
            <a:spLocks/>
          </p:cNvSpPr>
          <p:nvPr/>
        </p:nvSpPr>
        <p:spPr bwMode="auto">
          <a:xfrm>
            <a:off x="1150938" y="1771650"/>
            <a:ext cx="2520950" cy="1439863"/>
          </a:xfrm>
          <a:custGeom>
            <a:avLst/>
            <a:gdLst>
              <a:gd name="T0" fmla="*/ 567 w 1588"/>
              <a:gd name="T1" fmla="*/ 0 h 908"/>
              <a:gd name="T2" fmla="*/ 0 w 1588"/>
              <a:gd name="T3" fmla="*/ 908 h 908"/>
              <a:gd name="T4" fmla="*/ 1588 w 1588"/>
              <a:gd name="T5" fmla="*/ 908 h 908"/>
              <a:gd name="T6" fmla="*/ 567 w 1588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8" h="908">
                <a:moveTo>
                  <a:pt x="567" y="0"/>
                </a:moveTo>
                <a:lnTo>
                  <a:pt x="0" y="908"/>
                </a:lnTo>
                <a:lnTo>
                  <a:pt x="1588" y="908"/>
                </a:lnTo>
                <a:lnTo>
                  <a:pt x="5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1150938" y="33924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2051050" y="177165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H="1">
            <a:off x="971550" y="1771650"/>
            <a:ext cx="90011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1871663" y="33924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m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1871663" y="245586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m</a:t>
            </a:r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612775" y="21320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ship</a:t>
            </a:r>
            <a:r>
              <a:rPr lang="ja-JP" altLang="en-GB" b="0"/>
              <a:t>’</a:t>
            </a:r>
            <a:r>
              <a:rPr lang="en-GB" altLang="ja-JP" b="0"/>
              <a:t>s display beeps again</a:t>
            </a:r>
          </a:p>
          <a:p>
            <a:pPr eaLnBrk="1" hangingPunct="1"/>
            <a:r>
              <a:rPr lang="en-GB" b="0"/>
              <a:t>and shows another object approaching.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 which attacked you speeds away</a:t>
            </a:r>
          </a:p>
          <a:p>
            <a:pPr eaLnBrk="1" hangingPunct="1"/>
            <a:r>
              <a:rPr lang="en-GB" b="0"/>
              <a:t>followed by another which is now firing at it.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848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3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trapezium below.</a:t>
            </a: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6551613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6111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5939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40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40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40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8" r="4396" b="10860"/>
          <a:stretch>
            <a:fillRect/>
          </a:stretch>
        </p:blipFill>
        <p:spPr bwMode="auto">
          <a:xfrm>
            <a:off x="4795838" y="1590675"/>
            <a:ext cx="391636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407" name="Freeform 15"/>
          <p:cNvSpPr>
            <a:spLocks/>
          </p:cNvSpPr>
          <p:nvPr/>
        </p:nvSpPr>
        <p:spPr bwMode="auto">
          <a:xfrm>
            <a:off x="971550" y="2168525"/>
            <a:ext cx="3240088" cy="1260475"/>
          </a:xfrm>
          <a:custGeom>
            <a:avLst/>
            <a:gdLst>
              <a:gd name="T0" fmla="*/ 0 w 2041"/>
              <a:gd name="T1" fmla="*/ 794 h 794"/>
              <a:gd name="T2" fmla="*/ 340 w 2041"/>
              <a:gd name="T3" fmla="*/ 0 h 794"/>
              <a:gd name="T4" fmla="*/ 1134 w 2041"/>
              <a:gd name="T5" fmla="*/ 0 h 794"/>
              <a:gd name="T6" fmla="*/ 2041 w 2041"/>
              <a:gd name="T7" fmla="*/ 794 h 794"/>
              <a:gd name="T8" fmla="*/ 0 w 2041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1" h="794">
                <a:moveTo>
                  <a:pt x="0" y="794"/>
                </a:moveTo>
                <a:lnTo>
                  <a:pt x="340" y="0"/>
                </a:lnTo>
                <a:lnTo>
                  <a:pt x="1134" y="0"/>
                </a:lnTo>
                <a:lnTo>
                  <a:pt x="2041" y="794"/>
                </a:lnTo>
                <a:lnTo>
                  <a:pt x="0" y="79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971550" y="360838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421" name="Text Box 17"/>
          <p:cNvSpPr txBox="1">
            <a:spLocks noChangeArrowheads="1"/>
          </p:cNvSpPr>
          <p:nvPr/>
        </p:nvSpPr>
        <p:spPr bwMode="auto">
          <a:xfrm>
            <a:off x="1692275" y="36083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511300" y="1989138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049463" y="2168525"/>
            <a:ext cx="1587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424" name="Text Box 20"/>
          <p:cNvSpPr txBox="1">
            <a:spLocks noChangeArrowheads="1"/>
          </p:cNvSpPr>
          <p:nvPr/>
        </p:nvSpPr>
        <p:spPr bwMode="auto">
          <a:xfrm>
            <a:off x="1871663" y="25288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45425" name="Text Box 21"/>
          <p:cNvSpPr txBox="1">
            <a:spLocks noChangeArrowheads="1"/>
          </p:cNvSpPr>
          <p:nvPr/>
        </p:nvSpPr>
        <p:spPr bwMode="auto">
          <a:xfrm>
            <a:off x="1511300" y="16287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43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745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do not have time to do anything</a:t>
            </a:r>
          </a:p>
          <a:p>
            <a:pPr eaLnBrk="1" hangingPunct="1"/>
            <a:r>
              <a:rPr lang="en-GB" b="0"/>
              <a:t>as there is an explosion in your ship</a:t>
            </a:r>
          </a:p>
          <a:p>
            <a:pPr eaLnBrk="1" hangingPunct="1"/>
            <a:r>
              <a:rPr lang="en-GB" b="0"/>
              <a:t>and your mission abruptly ends!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0651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hear the aliens speak to you in your mind.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tell you that their sun is dying.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are searching the galaxy</a:t>
            </a:r>
          </a:p>
          <a:p>
            <a:pPr eaLnBrk="1" hangingPunct="1"/>
            <a:r>
              <a:rPr lang="en-GB" b="0"/>
              <a:t>for a planet suitable of supporting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ask if you have come across</a:t>
            </a:r>
          </a:p>
          <a:p>
            <a:pPr eaLnBrk="1" hangingPunct="1"/>
            <a:r>
              <a:rPr lang="en-GB" b="0"/>
              <a:t>such a planet on your travels.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257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0531" name="Picture 4" descr="m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04825"/>
            <a:ext cx="2152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4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prism below.</a:t>
            </a:r>
          </a:p>
        </p:txBody>
      </p:sp>
      <p:sp>
        <p:nvSpPr>
          <p:cNvPr id="151554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360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420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600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300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7885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5" name="Text Box 23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151569" name="Text Box 28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151570" name="Text Box 29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0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aliens overpower you</a:t>
            </a:r>
          </a:p>
          <a:p>
            <a:pPr eaLnBrk="1" hangingPunct="1"/>
            <a:r>
              <a:rPr lang="en-GB" b="0"/>
              <a:t>and take control of your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Two of them hold you</a:t>
            </a:r>
          </a:p>
          <a:p>
            <a:pPr eaLnBrk="1" hangingPunct="1"/>
            <a:r>
              <a:rPr lang="en-GB" b="0"/>
              <a:t>whilst the other one pilots your ship</a:t>
            </a:r>
          </a:p>
          <a:p>
            <a:pPr eaLnBrk="1" hangingPunct="1"/>
            <a:r>
              <a:rPr lang="en-GB" b="0"/>
              <a:t>to their planet.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360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4627" name="Picture 5" descr="114874_screenshot1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4938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4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prism below.</a:t>
            </a:r>
          </a:p>
        </p:txBody>
      </p:sp>
      <p:sp>
        <p:nvSpPr>
          <p:cNvPr id="15565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468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565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1080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540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8192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3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61" name="Text Box 15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64" name="Text Box 18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155665" name="Text Box 19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155666" name="Text Box 20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769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turn your ship away from theirs</a:t>
            </a:r>
          </a:p>
          <a:p>
            <a:pPr eaLnBrk="1" hangingPunct="1"/>
            <a:r>
              <a:rPr lang="en-GB" b="0"/>
              <a:t>and fly at full speed away from them.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462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4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prism below.</a:t>
            </a:r>
          </a:p>
        </p:txBody>
      </p:sp>
      <p:sp>
        <p:nvSpPr>
          <p:cNvPr id="15974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432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312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264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8499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500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500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500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757" name="Text Box 15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760" name="Text Box 18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159761" name="Text Box 19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159762" name="Text Box 20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077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79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Your ship is hit.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 is designed for exploration not defence,</a:t>
            </a:r>
          </a:p>
          <a:p>
            <a:pPr eaLnBrk="1" hangingPunct="1"/>
            <a:r>
              <a:rPr lang="en-GB" b="0"/>
              <a:t>so the hit tears a huge hole</a:t>
            </a:r>
          </a:p>
          <a:p>
            <a:pPr eaLnBrk="1" hangingPunct="1"/>
            <a:r>
              <a:rPr lang="en-GB" b="0"/>
              <a:t>in the skin of your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sudden escape of air</a:t>
            </a:r>
          </a:p>
          <a:p>
            <a:pPr eaLnBrk="1" hangingPunct="1"/>
            <a:r>
              <a:rPr lang="en-GB" b="0"/>
              <a:t>into the empty void of space</a:t>
            </a:r>
          </a:p>
          <a:p>
            <a:pPr eaLnBrk="1" hangingPunct="1"/>
            <a:r>
              <a:rPr lang="en-GB" b="0"/>
              <a:t>tears your ship apart!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26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That was a lucky escape.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don</a:t>
            </a:r>
            <a:r>
              <a:rPr lang="ja-JP" altLang="en-GB" b="0"/>
              <a:t>’</a:t>
            </a:r>
            <a:r>
              <a:rPr lang="en-GB" altLang="ja-JP" b="0"/>
              <a:t>t want to hang around,</a:t>
            </a:r>
          </a:p>
          <a:p>
            <a:pPr eaLnBrk="1" hangingPunct="1"/>
            <a:r>
              <a:rPr lang="en-GB" b="0"/>
              <a:t>but first you need to</a:t>
            </a:r>
          </a:p>
          <a:p>
            <a:pPr eaLnBrk="1" hangingPunct="1"/>
            <a:r>
              <a:rPr lang="en-GB" b="0"/>
              <a:t>find somewhere to land</a:t>
            </a:r>
          </a:p>
          <a:p>
            <a:pPr eaLnBrk="1" hangingPunct="1"/>
            <a:r>
              <a:rPr lang="en-GB" b="0"/>
              <a:t>and repair the damage to the ship.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565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4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prism below.</a:t>
            </a:r>
          </a:p>
        </p:txBody>
      </p:sp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16486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42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8807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07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07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07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877" name="Text Box 15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880" name="Text Box 18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64881" name="Text Box 19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164882" name="Text Box 20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89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Just as you</a:t>
            </a:r>
            <a:r>
              <a:rPr lang="ja-JP" altLang="en-GB" b="0"/>
              <a:t>’</a:t>
            </a:r>
            <a:r>
              <a:rPr lang="en-GB" altLang="ja-JP" b="0"/>
              <a:t>re thinking</a:t>
            </a:r>
          </a:p>
          <a:p>
            <a:pPr eaLnBrk="1" hangingPunct="1"/>
            <a:r>
              <a:rPr lang="en-GB" b="0"/>
              <a:t>what a lucky escape you</a:t>
            </a:r>
            <a:r>
              <a:rPr lang="ja-JP" altLang="en-GB" b="0"/>
              <a:t>’</a:t>
            </a:r>
            <a:r>
              <a:rPr lang="en-GB" altLang="ja-JP" b="0"/>
              <a:t>ve had,</a:t>
            </a:r>
          </a:p>
          <a:p>
            <a:pPr eaLnBrk="1" hangingPunct="1"/>
            <a:r>
              <a:rPr lang="en-GB" b="0"/>
              <a:t>the critical damage alarm sounds.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have no time to react.</a:t>
            </a:r>
          </a:p>
          <a:p>
            <a:pPr eaLnBrk="1" hangingPunct="1"/>
            <a:r>
              <a:rPr lang="en-GB" b="0"/>
              <a:t>The ship begins to shudder violently</a:t>
            </a:r>
          </a:p>
          <a:p>
            <a:pPr eaLnBrk="1" hangingPunct="1"/>
            <a:r>
              <a:rPr lang="en-GB" b="0"/>
              <a:t>and then explodes!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371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5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tell them</a:t>
            </a:r>
          </a:p>
          <a:p>
            <a:pPr eaLnBrk="1" hangingPunct="1"/>
            <a:r>
              <a:rPr lang="en-GB" b="0"/>
              <a:t>that you</a:t>
            </a:r>
            <a:r>
              <a:rPr lang="ja-JP" altLang="en-GB" b="0"/>
              <a:t>’</a:t>
            </a:r>
            <a:r>
              <a:rPr lang="en-GB" altLang="ja-JP" b="0"/>
              <a:t>ve only just set out on your travels,</a:t>
            </a:r>
          </a:p>
          <a:p>
            <a:pPr eaLnBrk="1" hangingPunct="1"/>
            <a:r>
              <a:rPr lang="en-GB" b="0"/>
              <a:t>but you say that you are willing to help them</a:t>
            </a:r>
          </a:p>
          <a:p>
            <a:pPr eaLnBrk="1" hangingPunct="1"/>
            <a:r>
              <a:rPr lang="en-GB" b="0"/>
              <a:t>try to find a new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thank you and you set off together.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077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9987" name="Picture 4" descr="m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04825"/>
            <a:ext cx="2152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5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600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101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360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420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9114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3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021" name="Text Box 19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024" name="Text Box 22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171025" name="Text Box 23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171026" name="Text Box 24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03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305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tell them that you</a:t>
            </a:r>
            <a:r>
              <a:rPr lang="ja-JP" altLang="en-GB" b="0"/>
              <a:t>’</a:t>
            </a:r>
            <a:r>
              <a:rPr lang="en-GB" altLang="ja-JP" b="0"/>
              <a:t>ve only just set out on your travels,</a:t>
            </a:r>
          </a:p>
          <a:p>
            <a:pPr eaLnBrk="1" hangingPunct="1"/>
            <a:r>
              <a:rPr lang="en-GB" b="0"/>
              <a:t>so you haven</a:t>
            </a:r>
            <a:r>
              <a:rPr lang="ja-JP" altLang="en-GB" b="0"/>
              <a:t>’</a:t>
            </a:r>
            <a:r>
              <a:rPr lang="en-GB" altLang="ja-JP" b="0"/>
              <a:t>t explored any planets yet.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reply that you know of one place</a:t>
            </a:r>
          </a:p>
          <a:p>
            <a:pPr eaLnBrk="1" hangingPunct="1"/>
            <a:r>
              <a:rPr lang="en-GB" b="0"/>
              <a:t>which is capable of supporting life,</a:t>
            </a:r>
          </a:p>
          <a:p>
            <a:pPr eaLnBrk="1" hangingPunct="1"/>
            <a:r>
              <a:rPr lang="en-GB" b="0"/>
              <a:t>your own planet.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ask where your planet is.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When you refuse to tell them,</a:t>
            </a:r>
          </a:p>
          <a:p>
            <a:pPr eaLnBrk="1" hangingPunct="1"/>
            <a:r>
              <a:rPr lang="en-GB" b="0"/>
              <a:t>they attack you.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179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083" name="Picture 4" descr="20080219europe_from_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1449388"/>
            <a:ext cx="34718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5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7510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600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510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360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510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420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9421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25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5117" name="Text Box 19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5120" name="Text Box 22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175121" name="Text Box 23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175122" name="Text Box 24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613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715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They land both ships on their planet.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Whilst taking your from the ship</a:t>
            </a:r>
          </a:p>
          <a:p>
            <a:pPr eaLnBrk="1" hangingPunct="1"/>
            <a:r>
              <a:rPr lang="en-GB" b="0"/>
              <a:t>you make your escape.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281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8179" name="Picture 4" descr="114874_screenshot1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49275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5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7920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920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468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920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1080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7920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540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9728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728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728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729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9213" name="Text Box 19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9216" name="Text Box 22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 cm</a:t>
            </a:r>
          </a:p>
        </p:txBody>
      </p:sp>
      <p:sp>
        <p:nvSpPr>
          <p:cNvPr id="179217" name="Text Box 23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  <p:sp>
        <p:nvSpPr>
          <p:cNvPr id="179218" name="Text Box 24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022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125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are taken from the ship and questioned.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days of interrogation</a:t>
            </a:r>
          </a:p>
          <a:p>
            <a:pPr eaLnBrk="1" hangingPunct="1"/>
            <a:r>
              <a:rPr lang="en-GB" b="0"/>
              <a:t>you still refuse to tell them</a:t>
            </a:r>
          </a:p>
          <a:p>
            <a:pPr eaLnBrk="1" hangingPunct="1"/>
            <a:r>
              <a:rPr lang="en-GB" b="0"/>
              <a:t>the location of Earth.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transfer you to a prison</a:t>
            </a:r>
          </a:p>
          <a:p>
            <a:pPr eaLnBrk="1" hangingPunct="1"/>
            <a:r>
              <a:rPr lang="en-GB" b="0"/>
              <a:t>where you spend the remainder of your days!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67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distance between you</a:t>
            </a:r>
          </a:p>
          <a:p>
            <a:pPr eaLnBrk="1" hangingPunct="1"/>
            <a:r>
              <a:rPr lang="en-GB" b="0"/>
              <a:t>and the pursuing alien ship</a:t>
            </a:r>
          </a:p>
          <a:p>
            <a:pPr eaLnBrk="1" hangingPunct="1"/>
            <a:r>
              <a:rPr lang="en-GB" b="0"/>
              <a:t>gradually increases.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384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5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8432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312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432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264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432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432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0035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6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6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6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8" name="AutoShape 16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33" name="Text Box 19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36" name="Text Box 22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184337" name="Text Box 23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184338" name="Text Box 24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pass by many beautiful planetary systems.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In one of the systems</a:t>
            </a:r>
          </a:p>
          <a:p>
            <a:pPr eaLnBrk="1" hangingPunct="1"/>
            <a:r>
              <a:rPr lang="en-GB" b="0"/>
              <a:t>you see a planet which looks like</a:t>
            </a:r>
          </a:p>
          <a:p>
            <a:pPr eaLnBrk="1" hangingPunct="1"/>
            <a:r>
              <a:rPr lang="en-GB" b="0"/>
              <a:t>it may be able to support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decide to land and investigate.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950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59" name="Picture 7" descr="27636-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89025"/>
            <a:ext cx="3600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4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are pushing your ship too hard.</a:t>
            </a:r>
          </a:p>
          <a:p>
            <a:pPr eaLnBrk="1" hangingPunct="1"/>
            <a:r>
              <a:rPr lang="en-GB" b="0"/>
              <a:t>The instruments on the panel are showing red.</a:t>
            </a:r>
          </a:p>
          <a:p>
            <a:pPr eaLnBrk="1" hangingPunct="1"/>
            <a:r>
              <a:rPr lang="en-GB" b="0"/>
              <a:t>Warning lights flash</a:t>
            </a:r>
          </a:p>
          <a:p>
            <a:pPr eaLnBrk="1" hangingPunct="1"/>
            <a:r>
              <a:rPr lang="en-GB" b="0"/>
              <a:t>and alarms begin to sound.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manage to outrun your enemy</a:t>
            </a:r>
          </a:p>
          <a:p>
            <a:pPr eaLnBrk="1" hangingPunct="1"/>
            <a:r>
              <a:rPr lang="en-GB" b="0"/>
              <a:t>and lose sight of them in the distance,</a:t>
            </a:r>
          </a:p>
          <a:p>
            <a:pPr eaLnBrk="1" hangingPunct="1"/>
            <a:r>
              <a:rPr lang="en-GB" b="0"/>
              <a:t>but the cost was too high.</a:t>
            </a:r>
          </a:p>
          <a:p>
            <a:pPr eaLnBrk="1" hangingPunct="1"/>
            <a:r>
              <a:rPr lang="en-GB" b="0"/>
              <a:t>Your engines are damaged</a:t>
            </a:r>
          </a:p>
          <a:p>
            <a:pPr eaLnBrk="1" hangingPunct="1"/>
            <a:r>
              <a:rPr lang="en-GB" b="0"/>
              <a:t>and you will not be able to return home!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78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There is a nearby planet</a:t>
            </a:r>
          </a:p>
          <a:p>
            <a:pPr eaLnBrk="1" hangingPunct="1"/>
            <a:r>
              <a:rPr lang="en-GB" b="0"/>
              <a:t>which looks suitable.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navigate towards it</a:t>
            </a:r>
          </a:p>
          <a:p>
            <a:pPr eaLnBrk="1" hangingPunct="1"/>
            <a:r>
              <a:rPr lang="en-GB" b="0"/>
              <a:t>in the hope that you can land.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486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8419" name="Picture 5" descr="the-ultimate-gimp-planet-tut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492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5 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8944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944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8944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42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3482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1150938" y="2349500"/>
            <a:ext cx="900112" cy="1439863"/>
          </a:xfrm>
          <a:prstGeom prst="rtTriangle">
            <a:avLst/>
          </a:prstGeom>
          <a:solidFill>
            <a:srgbClr val="6FBD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1150938" y="1628775"/>
            <a:ext cx="2160587" cy="2160588"/>
          </a:xfrm>
          <a:custGeom>
            <a:avLst/>
            <a:gdLst>
              <a:gd name="T0" fmla="*/ 0 w 1361"/>
              <a:gd name="T1" fmla="*/ 454 h 1361"/>
              <a:gd name="T2" fmla="*/ 567 w 1361"/>
              <a:gd name="T3" fmla="*/ 1361 h 1361"/>
              <a:gd name="T4" fmla="*/ 1361 w 1361"/>
              <a:gd name="T5" fmla="*/ 907 h 1361"/>
              <a:gd name="T6" fmla="*/ 794 w 1361"/>
              <a:gd name="T7" fmla="*/ 0 h 1361"/>
              <a:gd name="T8" fmla="*/ 0 w 1361"/>
              <a:gd name="T9" fmla="*/ 45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1361">
                <a:moveTo>
                  <a:pt x="0" y="454"/>
                </a:moveTo>
                <a:lnTo>
                  <a:pt x="567" y="1361"/>
                </a:lnTo>
                <a:lnTo>
                  <a:pt x="1361" y="907"/>
                </a:lnTo>
                <a:lnTo>
                  <a:pt x="794" y="0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1150938" y="3068638"/>
            <a:ext cx="1260475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453" name="Text Box 19"/>
          <p:cNvSpPr txBox="1">
            <a:spLocks noChangeArrowheads="1"/>
          </p:cNvSpPr>
          <p:nvPr/>
        </p:nvSpPr>
        <p:spPr bwMode="auto">
          <a:xfrm>
            <a:off x="1150938" y="3789363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2411413" y="16287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2411413" y="3068638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456" name="Text Box 22"/>
          <p:cNvSpPr txBox="1">
            <a:spLocks noChangeArrowheads="1"/>
          </p:cNvSpPr>
          <p:nvPr/>
        </p:nvSpPr>
        <p:spPr bwMode="auto">
          <a:xfrm rot="-5400000">
            <a:off x="502444" y="2959894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89457" name="Text Box 23"/>
          <p:cNvSpPr txBox="1">
            <a:spLocks noChangeArrowheads="1"/>
          </p:cNvSpPr>
          <p:nvPr/>
        </p:nvSpPr>
        <p:spPr bwMode="auto">
          <a:xfrm rot="-1800000">
            <a:off x="2411413" y="3392488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189458" name="Text Box 24"/>
          <p:cNvSpPr txBox="1">
            <a:spLocks noChangeArrowheads="1"/>
          </p:cNvSpPr>
          <p:nvPr/>
        </p:nvSpPr>
        <p:spPr bwMode="auto">
          <a:xfrm rot="3489000">
            <a:off x="2663032" y="20597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046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49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Scanning the area</a:t>
            </a:r>
          </a:p>
          <a:p>
            <a:pPr eaLnBrk="1" hangingPunct="1"/>
            <a:r>
              <a:rPr lang="en-GB" b="0"/>
              <a:t>you find that the nearest planetary system</a:t>
            </a:r>
          </a:p>
          <a:p>
            <a:pPr eaLnBrk="1" hangingPunct="1"/>
            <a:r>
              <a:rPr lang="en-GB" b="0"/>
              <a:t>is too far away for you to reach</a:t>
            </a:r>
          </a:p>
          <a:p>
            <a:pPr eaLnBrk="1" hangingPunct="1"/>
            <a:r>
              <a:rPr lang="en-GB" b="0"/>
              <a:t>with the damage</a:t>
            </a:r>
          </a:p>
          <a:p>
            <a:pPr eaLnBrk="1" hangingPunct="1"/>
            <a:r>
              <a:rPr lang="en-GB" b="0"/>
              <a:t>that your ship has sustained.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head towards it in desperation,</a:t>
            </a:r>
          </a:p>
          <a:p>
            <a:pPr eaLnBrk="1" hangingPunct="1"/>
            <a:r>
              <a:rPr lang="en-GB" b="0"/>
              <a:t>but you know that</a:t>
            </a:r>
          </a:p>
          <a:p>
            <a:pPr eaLnBrk="1" hangingPunct="1"/>
            <a:r>
              <a:rPr lang="en-GB" b="0"/>
              <a:t>you will not make it!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883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2515" name="Picture 5" descr="File:Artist Concept Planetary Syste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0576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B 6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After years of searching you find a planet</a:t>
            </a:r>
          </a:p>
          <a:p>
            <a:pPr eaLnBrk="1" hangingPunct="1"/>
            <a:r>
              <a:rPr lang="en-GB" b="0"/>
              <a:t>which has everything</a:t>
            </a:r>
          </a:p>
          <a:p>
            <a:pPr eaLnBrk="1" hangingPunct="1"/>
            <a:r>
              <a:rPr lang="en-GB" b="0"/>
              <a:t>needed for survival.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Your new friends are overjoyed</a:t>
            </a:r>
          </a:p>
          <a:p>
            <a:pPr eaLnBrk="1" hangingPunct="1"/>
            <a:r>
              <a:rPr lang="en-GB" b="0"/>
              <a:t>that their civilization will be saved.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101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563" name="Picture 4" descr="extrasolar_planet_epsilon_eridani_space_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9025"/>
            <a:ext cx="39608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3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perimeter of the shape below.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38 cm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26 cm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28 cm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 cm</a:t>
            </a:r>
          </a:p>
        </p:txBody>
      </p:sp>
      <p:pic>
        <p:nvPicPr>
          <p:cNvPr id="5632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3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33" name="Freeform 13"/>
          <p:cNvSpPr>
            <a:spLocks/>
          </p:cNvSpPr>
          <p:nvPr/>
        </p:nvSpPr>
        <p:spPr bwMode="auto">
          <a:xfrm>
            <a:off x="973138" y="1952625"/>
            <a:ext cx="1620837" cy="1979613"/>
          </a:xfrm>
          <a:custGeom>
            <a:avLst/>
            <a:gdLst>
              <a:gd name="T0" fmla="*/ 0 w 1021"/>
              <a:gd name="T1" fmla="*/ 0 h 1248"/>
              <a:gd name="T2" fmla="*/ 0 w 1021"/>
              <a:gd name="T3" fmla="*/ 1248 h 1248"/>
              <a:gd name="T4" fmla="*/ 1021 w 1021"/>
              <a:gd name="T5" fmla="*/ 1248 h 1248"/>
              <a:gd name="T6" fmla="*/ 1021 w 1021"/>
              <a:gd name="T7" fmla="*/ 794 h 1248"/>
              <a:gd name="T8" fmla="*/ 680 w 1021"/>
              <a:gd name="T9" fmla="*/ 794 h 1248"/>
              <a:gd name="T10" fmla="*/ 680 w 1021"/>
              <a:gd name="T11" fmla="*/ 0 h 1248"/>
              <a:gd name="T12" fmla="*/ 0 w 1021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1" h="1248">
                <a:moveTo>
                  <a:pt x="0" y="0"/>
                </a:moveTo>
                <a:lnTo>
                  <a:pt x="0" y="1248"/>
                </a:lnTo>
                <a:lnTo>
                  <a:pt x="1021" y="1248"/>
                </a:lnTo>
                <a:lnTo>
                  <a:pt x="1021" y="794"/>
                </a:lnTo>
                <a:lnTo>
                  <a:pt x="680" y="794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 rot="-5400000">
            <a:off x="2212976" y="33940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 rot="-5400000">
            <a:off x="1673226" y="2312987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/>
        </p:nvSpPr>
        <p:spPr bwMode="auto">
          <a:xfrm>
            <a:off x="973138" y="15557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1152525" y="393223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9558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558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392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558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140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0957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27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629" name="Freeform 61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30" name="Freeform 62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32" name="Freeform 64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35" name="Freeform 67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636" name="Freeform 68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599" name="Text Box 69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195600" name="Text Box 70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195601" name="Text Box 71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195602" name="Text Box 72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195603" name="Text Box 73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Together you search each planetary system in turn.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years of searching</a:t>
            </a:r>
          </a:p>
          <a:p>
            <a:pPr eaLnBrk="1" hangingPunct="1"/>
            <a:r>
              <a:rPr lang="en-GB" b="0"/>
              <a:t>you still have not found any planets</a:t>
            </a:r>
          </a:p>
          <a:p>
            <a:pPr eaLnBrk="1" hangingPunct="1"/>
            <a:r>
              <a:rPr lang="en-GB" b="0"/>
              <a:t>suitable of supporting life.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203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8659" name="Picture 5" descr="600px-sn199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089025"/>
            <a:ext cx="36004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19968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968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968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9968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105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1264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4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4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5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56" name="Freeform 16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7" name="Freeform 17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8" name="Freeform 18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9" name="Freeform 19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60" name="Freeform 20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695" name="Text Box 21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199696" name="Text Box 22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99697" name="Text Box 23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199698" name="Text Box 24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199699" name="Text Box 25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070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73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Although you are outnumbered,</a:t>
            </a:r>
          </a:p>
          <a:p>
            <a:pPr eaLnBrk="1" hangingPunct="1"/>
            <a:r>
              <a:rPr lang="en-GB" b="0"/>
              <a:t>you manage to overpower them.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lock them in your quarters</a:t>
            </a:r>
          </a:p>
          <a:p>
            <a:pPr eaLnBrk="1" hangingPunct="1"/>
            <a:r>
              <a:rPr lang="en-GB" b="0"/>
              <a:t>and head for home,</a:t>
            </a:r>
          </a:p>
          <a:p>
            <a:pPr eaLnBrk="1" hangingPunct="1"/>
            <a:r>
              <a:rPr lang="en-GB" b="0"/>
              <a:t>towing their ship behind yours.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305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20377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456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378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2253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44" name="Freeform 16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3791" name="Text Box 21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203792" name="Text Box 22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203793" name="Text Box 23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203794" name="Text Box 24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203795" name="Text Box 25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two largest neighbouring galaxies are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To head towards	To head towards </a:t>
            </a:r>
          </a:p>
          <a:p>
            <a:pPr eaLnBrk="1" hangingPunct="1"/>
            <a:r>
              <a:rPr lang="en-GB" b="0"/>
              <a:t>		Triangulum		Andromeda</a:t>
            </a:r>
          </a:p>
          <a:p>
            <a:pPr eaLnBrk="1" hangingPunct="1"/>
            <a:r>
              <a:rPr lang="en-GB" b="0"/>
              <a:t>		press the button		press the button</a:t>
            </a:r>
          </a:p>
        </p:txBody>
      </p:sp>
      <p:pic>
        <p:nvPicPr>
          <p:cNvPr id="18125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547211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125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592388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1256" name="Picture 8" descr="File:Andromeda Galaxy (with h-alph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49388"/>
            <a:ext cx="305911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1871663" y="908050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>
                <a:cs typeface="+mn-cs"/>
              </a:rPr>
              <a:t>Triangulum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5637213" y="908050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>
                <a:cs typeface="+mn-cs"/>
              </a:rPr>
              <a:t>Andromeda</a:t>
            </a:r>
          </a:p>
        </p:txBody>
      </p:sp>
      <p:pic>
        <p:nvPicPr>
          <p:cNvPr id="181261" name="Picture 13" descr="File:M33HunterWilson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449388"/>
            <a:ext cx="30273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/>
      <p:bldP spid="1812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82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are outnumbered</a:t>
            </a:r>
          </a:p>
          <a:p>
            <a:pPr eaLnBrk="1" hangingPunct="1"/>
            <a:r>
              <a:rPr lang="en-GB" b="0"/>
              <a:t>but you are stronger than they are.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a hard fight</a:t>
            </a:r>
          </a:p>
          <a:p>
            <a:pPr eaLnBrk="1" hangingPunct="1"/>
            <a:r>
              <a:rPr lang="en-GB" b="0"/>
              <a:t>you manage to beat the aliens,</a:t>
            </a:r>
          </a:p>
          <a:p>
            <a:pPr eaLnBrk="1" hangingPunct="1"/>
            <a:r>
              <a:rPr lang="en-GB" b="0"/>
              <a:t>but your ship</a:t>
            </a:r>
            <a:r>
              <a:rPr lang="ja-JP" altLang="en-GB" b="0"/>
              <a:t>’</a:t>
            </a:r>
            <a:r>
              <a:rPr lang="en-GB" altLang="ja-JP" b="0"/>
              <a:t>s instrument panel</a:t>
            </a:r>
          </a:p>
          <a:p>
            <a:pPr eaLnBrk="1" hangingPunct="1"/>
            <a:r>
              <a:rPr lang="en-GB" b="0"/>
              <a:t>was damaged in the struggle.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not able to control your ship</a:t>
            </a:r>
          </a:p>
          <a:p>
            <a:pPr eaLnBrk="1" hangingPunct="1"/>
            <a:r>
              <a:rPr lang="en-GB" b="0"/>
              <a:t>and so you drift in space,</a:t>
            </a:r>
          </a:p>
          <a:p>
            <a:pPr eaLnBrk="1" hangingPunct="1"/>
            <a:r>
              <a:rPr lang="en-GB" b="0"/>
              <a:t>unable to return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497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make your way into the city</a:t>
            </a:r>
          </a:p>
          <a:p>
            <a:pPr eaLnBrk="1" hangingPunct="1"/>
            <a:r>
              <a:rPr lang="en-GB" b="0"/>
              <a:t>and begin looking for a way</a:t>
            </a:r>
          </a:p>
          <a:p>
            <a:pPr eaLnBrk="1" hangingPunct="1"/>
            <a:r>
              <a:rPr lang="en-GB" b="0"/>
              <a:t>to make your escape and return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408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875" name="Picture 5" descr="fin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49275"/>
            <a:ext cx="33956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20889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392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0890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140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946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85" name="Freeform 29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8911" name="Text Box 34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208912" name="Text Box 35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208913" name="Text Box 36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208914" name="Text Box 37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208915" name="Text Box 38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094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don</a:t>
            </a:r>
            <a:r>
              <a:rPr lang="ja-JP" altLang="en-GB" b="0"/>
              <a:t>’</a:t>
            </a:r>
            <a:r>
              <a:rPr lang="en-GB" altLang="ja-JP" b="0"/>
              <a:t>t get far before you are recaptured.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days of interrogation</a:t>
            </a:r>
          </a:p>
          <a:p>
            <a:pPr eaLnBrk="1" hangingPunct="1"/>
            <a:r>
              <a:rPr lang="en-GB" b="0"/>
              <a:t>you still refuse to tell them</a:t>
            </a:r>
          </a:p>
          <a:p>
            <a:pPr eaLnBrk="1" hangingPunct="1"/>
            <a:r>
              <a:rPr lang="en-GB" b="0"/>
              <a:t>the location of Earth.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They transfer you to a prison</a:t>
            </a:r>
          </a:p>
          <a:p>
            <a:pPr eaLnBrk="1" hangingPunct="1"/>
            <a:r>
              <a:rPr lang="en-GB" b="0"/>
              <a:t>where you spend the remainder of your days!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600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alien ship becomes a dot in the distance</a:t>
            </a:r>
          </a:p>
          <a:p>
            <a:pPr eaLnBrk="1" hangingPunct="1"/>
            <a:r>
              <a:rPr lang="en-GB" b="0"/>
              <a:t>and then disappears.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510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21401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401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402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402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105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639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400" name="Freeform 16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4031" name="Text Box 21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214032" name="Text Box 22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214033" name="Text Box 23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214034" name="Text Box 24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214035" name="Text Box 25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4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606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outrun the alien ship,</a:t>
            </a:r>
          </a:p>
          <a:p>
            <a:pPr eaLnBrk="1" hangingPunct="1"/>
            <a:r>
              <a:rPr lang="en-GB" b="0"/>
              <a:t>but you have travelled too far from home</a:t>
            </a:r>
          </a:p>
          <a:p>
            <a:pPr eaLnBrk="1" hangingPunct="1"/>
            <a:r>
              <a:rPr lang="en-GB" b="0"/>
              <a:t>and used too much fuel.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do not have enough fuel</a:t>
            </a:r>
          </a:p>
          <a:p>
            <a:pPr eaLnBrk="1" hangingPunct="1"/>
            <a:r>
              <a:rPr lang="en-GB" b="0"/>
              <a:t>to make the journey home again!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7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manage to land safely.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planet has all the resources</a:t>
            </a:r>
          </a:p>
          <a:p>
            <a:pPr eaLnBrk="1" hangingPunct="1"/>
            <a:r>
              <a:rPr lang="en-GB" b="0"/>
              <a:t>needed to support life.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613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8115" name="Picture 4" descr="22530-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89025"/>
            <a:ext cx="33369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B 6 f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prism below.</a:t>
            </a:r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914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456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21914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57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331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28" name="Freeform 16"/>
          <p:cNvSpPr>
            <a:spLocks/>
          </p:cNvSpPr>
          <p:nvPr/>
        </p:nvSpPr>
        <p:spPr bwMode="auto">
          <a:xfrm>
            <a:off x="1368425" y="2492375"/>
            <a:ext cx="1619250" cy="1800225"/>
          </a:xfrm>
          <a:custGeom>
            <a:avLst/>
            <a:gdLst>
              <a:gd name="T0" fmla="*/ 0 w 1020"/>
              <a:gd name="T1" fmla="*/ 0 h 1134"/>
              <a:gd name="T2" fmla="*/ 0 w 1020"/>
              <a:gd name="T3" fmla="*/ 1134 h 1134"/>
              <a:gd name="T4" fmla="*/ 1020 w 1020"/>
              <a:gd name="T5" fmla="*/ 1134 h 1134"/>
              <a:gd name="T6" fmla="*/ 1020 w 1020"/>
              <a:gd name="T7" fmla="*/ 453 h 1134"/>
              <a:gd name="T8" fmla="*/ 453 w 1020"/>
              <a:gd name="T9" fmla="*/ 453 h 1134"/>
              <a:gd name="T10" fmla="*/ 453 w 1020"/>
              <a:gd name="T11" fmla="*/ 0 h 1134"/>
              <a:gd name="T12" fmla="*/ 0 w 1020"/>
              <a:gd name="T13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1134">
                <a:moveTo>
                  <a:pt x="0" y="0"/>
                </a:moveTo>
                <a:lnTo>
                  <a:pt x="0" y="1134"/>
                </a:lnTo>
                <a:lnTo>
                  <a:pt x="1020" y="1134"/>
                </a:lnTo>
                <a:lnTo>
                  <a:pt x="1020" y="453"/>
                </a:lnTo>
                <a:lnTo>
                  <a:pt x="453" y="453"/>
                </a:lnTo>
                <a:lnTo>
                  <a:pt x="4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1366838" y="1951038"/>
            <a:ext cx="1619250" cy="541337"/>
          </a:xfrm>
          <a:custGeom>
            <a:avLst/>
            <a:gdLst>
              <a:gd name="T0" fmla="*/ 0 w 1020"/>
              <a:gd name="T1" fmla="*/ 341 h 341"/>
              <a:gd name="T2" fmla="*/ 453 w 1020"/>
              <a:gd name="T3" fmla="*/ 341 h 341"/>
              <a:gd name="T4" fmla="*/ 1020 w 1020"/>
              <a:gd name="T5" fmla="*/ 0 h 341"/>
              <a:gd name="T6" fmla="*/ 567 w 1020"/>
              <a:gd name="T7" fmla="*/ 0 h 341"/>
              <a:gd name="T8" fmla="*/ 0 w 1020"/>
              <a:gd name="T9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41">
                <a:moveTo>
                  <a:pt x="0" y="341"/>
                </a:moveTo>
                <a:lnTo>
                  <a:pt x="453" y="341"/>
                </a:lnTo>
                <a:lnTo>
                  <a:pt x="1020" y="0"/>
                </a:lnTo>
                <a:lnTo>
                  <a:pt x="567" y="0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2087563" y="2671763"/>
            <a:ext cx="1800225" cy="539750"/>
          </a:xfrm>
          <a:custGeom>
            <a:avLst/>
            <a:gdLst>
              <a:gd name="T0" fmla="*/ 0 w 1134"/>
              <a:gd name="T1" fmla="*/ 340 h 340"/>
              <a:gd name="T2" fmla="*/ 567 w 1134"/>
              <a:gd name="T3" fmla="*/ 340 h 340"/>
              <a:gd name="T4" fmla="*/ 1134 w 1134"/>
              <a:gd name="T5" fmla="*/ 0 h 340"/>
              <a:gd name="T6" fmla="*/ 567 w 1134"/>
              <a:gd name="T7" fmla="*/ 0 h 340"/>
              <a:gd name="T8" fmla="*/ 0 w 1134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4" h="340">
                <a:moveTo>
                  <a:pt x="0" y="340"/>
                </a:moveTo>
                <a:lnTo>
                  <a:pt x="567" y="340"/>
                </a:lnTo>
                <a:lnTo>
                  <a:pt x="1134" y="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2087563" y="1951038"/>
            <a:ext cx="900112" cy="1260475"/>
          </a:xfrm>
          <a:custGeom>
            <a:avLst/>
            <a:gdLst>
              <a:gd name="T0" fmla="*/ 0 w 567"/>
              <a:gd name="T1" fmla="*/ 794 h 794"/>
              <a:gd name="T2" fmla="*/ 0 w 567"/>
              <a:gd name="T3" fmla="*/ 341 h 794"/>
              <a:gd name="T4" fmla="*/ 567 w 567"/>
              <a:gd name="T5" fmla="*/ 0 h 794"/>
              <a:gd name="T6" fmla="*/ 567 w 567"/>
              <a:gd name="T7" fmla="*/ 454 h 794"/>
              <a:gd name="T8" fmla="*/ 0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0" y="794"/>
                </a:moveTo>
                <a:lnTo>
                  <a:pt x="0" y="341"/>
                </a:lnTo>
                <a:lnTo>
                  <a:pt x="567" y="0"/>
                </a:lnTo>
                <a:lnTo>
                  <a:pt x="567" y="454"/>
                </a:lnTo>
                <a:lnTo>
                  <a:pt x="0" y="794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2987675" y="2671763"/>
            <a:ext cx="900113" cy="1620837"/>
          </a:xfrm>
          <a:custGeom>
            <a:avLst/>
            <a:gdLst>
              <a:gd name="T0" fmla="*/ 0 w 567"/>
              <a:gd name="T1" fmla="*/ 340 h 1021"/>
              <a:gd name="T2" fmla="*/ 0 w 567"/>
              <a:gd name="T3" fmla="*/ 907 h 1021"/>
              <a:gd name="T4" fmla="*/ 0 w 567"/>
              <a:gd name="T5" fmla="*/ 1021 h 1021"/>
              <a:gd name="T6" fmla="*/ 567 w 567"/>
              <a:gd name="T7" fmla="*/ 680 h 1021"/>
              <a:gd name="T8" fmla="*/ 567 w 567"/>
              <a:gd name="T9" fmla="*/ 0 h 1021"/>
              <a:gd name="T10" fmla="*/ 0 w 567"/>
              <a:gd name="T11" fmla="*/ 34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1021">
                <a:moveTo>
                  <a:pt x="0" y="340"/>
                </a:moveTo>
                <a:lnTo>
                  <a:pt x="0" y="907"/>
                </a:lnTo>
                <a:lnTo>
                  <a:pt x="0" y="1021"/>
                </a:lnTo>
                <a:lnTo>
                  <a:pt x="567" y="680"/>
                </a:lnTo>
                <a:lnTo>
                  <a:pt x="567" y="0"/>
                </a:lnTo>
                <a:lnTo>
                  <a:pt x="0" y="340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9151" name="Text Box 21"/>
          <p:cNvSpPr txBox="1">
            <a:spLocks noChangeArrowheads="1"/>
          </p:cNvSpPr>
          <p:nvPr/>
        </p:nvSpPr>
        <p:spPr bwMode="auto">
          <a:xfrm>
            <a:off x="2087563" y="1592263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219152" name="Text Box 22"/>
          <p:cNvSpPr txBox="1">
            <a:spLocks noChangeArrowheads="1"/>
          </p:cNvSpPr>
          <p:nvPr/>
        </p:nvSpPr>
        <p:spPr bwMode="auto">
          <a:xfrm rot="-5400000">
            <a:off x="3599657" y="2923381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219153" name="Text Box 23"/>
          <p:cNvSpPr txBox="1">
            <a:spLocks noChangeArrowheads="1"/>
          </p:cNvSpPr>
          <p:nvPr/>
        </p:nvSpPr>
        <p:spPr bwMode="auto">
          <a:xfrm rot="-5400000">
            <a:off x="629444" y="3194844"/>
            <a:ext cx="108108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219154" name="Text Box 24"/>
          <p:cNvSpPr txBox="1">
            <a:spLocks noChangeArrowheads="1"/>
          </p:cNvSpPr>
          <p:nvPr/>
        </p:nvSpPr>
        <p:spPr bwMode="auto">
          <a:xfrm rot="-1800000">
            <a:off x="2987675" y="3932238"/>
            <a:ext cx="10810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219155" name="Text Box 25"/>
          <p:cNvSpPr txBox="1">
            <a:spLocks noChangeArrowheads="1"/>
          </p:cNvSpPr>
          <p:nvPr/>
        </p:nvSpPr>
        <p:spPr bwMode="auto">
          <a:xfrm>
            <a:off x="2987675" y="2311400"/>
            <a:ext cx="9001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016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118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land safely,</a:t>
            </a:r>
          </a:p>
          <a:p>
            <a:pPr eaLnBrk="1" hangingPunct="1"/>
            <a:r>
              <a:rPr lang="en-GB" b="0"/>
              <a:t>but the damage to your ship is too great,</a:t>
            </a:r>
          </a:p>
          <a:p>
            <a:pPr eaLnBrk="1" hangingPunct="1"/>
            <a:r>
              <a:rPr lang="en-GB" b="0"/>
              <a:t>you will not be able to take off again.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planet</a:t>
            </a:r>
            <a:r>
              <a:rPr lang="ja-JP" altLang="en-GB" b="0"/>
              <a:t>’</a:t>
            </a:r>
            <a:r>
              <a:rPr lang="en-GB" altLang="ja-JP" b="0"/>
              <a:t>s atmosphere is suitable</a:t>
            </a:r>
          </a:p>
          <a:p>
            <a:pPr eaLnBrk="1" hangingPunct="1"/>
            <a:r>
              <a:rPr lang="en-GB" b="0"/>
              <a:t>and there is water,</a:t>
            </a:r>
          </a:p>
          <a:p>
            <a:pPr eaLnBrk="1" hangingPunct="1"/>
            <a:r>
              <a:rPr lang="en-GB" b="0"/>
              <a:t>but there are no other resources</a:t>
            </a:r>
          </a:p>
          <a:p>
            <a:pPr eaLnBrk="1" hangingPunct="1"/>
            <a:r>
              <a:rPr lang="en-GB" b="0"/>
              <a:t>needed to support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All you have to survive</a:t>
            </a:r>
          </a:p>
          <a:p>
            <a:pPr eaLnBrk="1" hangingPunct="1"/>
            <a:r>
              <a:rPr lang="en-GB" b="0"/>
              <a:t>are the supplies on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Once these run out,</a:t>
            </a:r>
          </a:p>
          <a:p>
            <a:pPr eaLnBrk="1" hangingPunct="1"/>
            <a:r>
              <a:rPr lang="en-GB" b="0"/>
              <a:t>your mission will end!</a:t>
            </a:r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8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2211" name="Picture 7" descr="1270024835-AKE5G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Complete endings B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wish them well</a:t>
            </a:r>
          </a:p>
          <a:p>
            <a:pPr eaLnBrk="1" hangingPunct="1"/>
            <a:r>
              <a:rPr lang="en-GB" b="0"/>
              <a:t>and then head for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With your news of a new civilization</a:t>
            </a:r>
          </a:p>
          <a:p>
            <a:pPr eaLnBrk="1" hangingPunct="1"/>
            <a:r>
              <a:rPr lang="en-GB" b="0"/>
              <a:t>you are hailed as the greatest explorer</a:t>
            </a:r>
          </a:p>
          <a:p>
            <a:pPr eaLnBrk="1" hangingPunct="1"/>
            <a:r>
              <a:rPr lang="en-GB" b="0"/>
              <a:t>there has ever been.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4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4259" name="Picture 7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728663"/>
            <a:ext cx="34718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need to return home</a:t>
            </a:r>
          </a:p>
          <a:p>
            <a:pPr eaLnBrk="1" hangingPunct="1"/>
            <a:r>
              <a:rPr lang="en-GB" b="0"/>
              <a:t>but you agree to search one more system.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 your surprise</a:t>
            </a:r>
          </a:p>
          <a:p>
            <a:pPr eaLnBrk="1" hangingPunct="1"/>
            <a:r>
              <a:rPr lang="en-GB" b="0"/>
              <a:t>the system has a planet</a:t>
            </a:r>
          </a:p>
          <a:p>
            <a:pPr eaLnBrk="1" hangingPunct="1"/>
            <a:r>
              <a:rPr lang="en-GB" b="0"/>
              <a:t>which can support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return home</a:t>
            </a:r>
          </a:p>
          <a:p>
            <a:pPr eaLnBrk="1" hangingPunct="1"/>
            <a:r>
              <a:rPr lang="en-GB" b="0"/>
              <a:t>with news of a new civilization</a:t>
            </a:r>
          </a:p>
          <a:p>
            <a:pPr eaLnBrk="1" hangingPunct="1"/>
            <a:r>
              <a:rPr lang="en-GB" b="0"/>
              <a:t>and your part in saving it.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a hero.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52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283" name="Picture 6" descr="Strange-planetary-system-f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397000"/>
            <a:ext cx="41163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Flying through the galaxy you are stunned at the beauty.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Looking around in amazement</a:t>
            </a:r>
          </a:p>
          <a:p>
            <a:pPr eaLnBrk="1" hangingPunct="1"/>
            <a:r>
              <a:rPr lang="en-GB" b="0"/>
              <a:t>you do not notice</a:t>
            </a:r>
          </a:p>
          <a:p>
            <a:pPr eaLnBrk="1" hangingPunct="1"/>
            <a:r>
              <a:rPr lang="en-GB" b="0"/>
              <a:t>that you are heading towards</a:t>
            </a:r>
          </a:p>
          <a:p>
            <a:pPr eaLnBrk="1" hangingPunct="1"/>
            <a:r>
              <a:rPr lang="en-GB" b="0"/>
              <a:t>a small group of asteroids.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unable to avoid them</a:t>
            </a:r>
          </a:p>
          <a:p>
            <a:pPr eaLnBrk="1" hangingPunct="1"/>
            <a:r>
              <a:rPr lang="en-GB" b="0"/>
              <a:t>and one hits the ship.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053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5" name="Picture 5" descr="eso052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89025"/>
            <a:ext cx="33353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Your ship is in need of repairs.</a:t>
            </a:r>
          </a:p>
          <a:p>
            <a:pPr eaLnBrk="1" hangingPunct="1"/>
            <a:r>
              <a:rPr lang="en-GB" b="0"/>
              <a:t>You have no choice but to return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have news of a new civilization,</a:t>
            </a:r>
          </a:p>
          <a:p>
            <a:pPr eaLnBrk="1" hangingPunct="1"/>
            <a:r>
              <a:rPr lang="en-GB" b="0"/>
              <a:t>but one which is running out of time</a:t>
            </a:r>
          </a:p>
          <a:p>
            <a:pPr eaLnBrk="1" hangingPunct="1"/>
            <a:r>
              <a:rPr lang="en-GB" b="0"/>
              <a:t>and one which you were not able to help.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624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6307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728663"/>
            <a:ext cx="34718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arrive home safely.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With news of an alien civilization</a:t>
            </a:r>
          </a:p>
          <a:p>
            <a:pPr eaLnBrk="1" hangingPunct="1"/>
            <a:r>
              <a:rPr lang="en-GB" b="0"/>
              <a:t>together with the technology</a:t>
            </a:r>
          </a:p>
          <a:p>
            <a:pPr eaLnBrk="1" hangingPunct="1"/>
            <a:r>
              <a:rPr lang="en-GB" b="0"/>
              <a:t>you get from the aliens</a:t>
            </a:r>
            <a:r>
              <a:rPr lang="ja-JP" altLang="en-GB" b="0"/>
              <a:t>’</a:t>
            </a:r>
            <a:r>
              <a:rPr lang="en-GB" altLang="ja-JP" b="0"/>
              <a:t> ship</a:t>
            </a:r>
          </a:p>
          <a:p>
            <a:pPr eaLnBrk="1" hangingPunct="1"/>
            <a:r>
              <a:rPr lang="en-GB" b="0"/>
              <a:t>you are treated as a hero.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72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7331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54927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arrive home safely.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have news of an alien civilization</a:t>
            </a:r>
          </a:p>
          <a:p>
            <a:pPr eaLnBrk="1" hangingPunct="1"/>
            <a:r>
              <a:rPr lang="en-GB" b="0"/>
              <a:t>and new technology from the their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But will they ever discover</a:t>
            </a:r>
          </a:p>
          <a:p>
            <a:pPr eaLnBrk="1" hangingPunct="1"/>
            <a:r>
              <a:rPr lang="en-GB" b="0"/>
              <a:t>the location of Earth</a:t>
            </a:r>
          </a:p>
          <a:p>
            <a:pPr eaLnBrk="1" hangingPunct="1"/>
            <a:r>
              <a:rPr lang="en-GB" b="0"/>
              <a:t>and what will happen if they do?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82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5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54927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find a depot</a:t>
            </a:r>
          </a:p>
          <a:p>
            <a:pPr eaLnBrk="1" hangingPunct="1"/>
            <a:r>
              <a:rPr lang="en-GB" b="0"/>
              <a:t>where there are several space ships.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sneak on board one of the ships.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controls are different,</a:t>
            </a:r>
          </a:p>
          <a:p>
            <a:pPr eaLnBrk="1" hangingPunct="1"/>
            <a:r>
              <a:rPr lang="en-GB" b="0"/>
              <a:t>but you manage to work out</a:t>
            </a:r>
          </a:p>
          <a:p>
            <a:pPr eaLnBrk="1" hangingPunct="1"/>
            <a:r>
              <a:rPr lang="en-GB" b="0"/>
              <a:t>how to close the door and take off.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Nobody notices as you turn the ship</a:t>
            </a:r>
          </a:p>
          <a:p>
            <a:pPr eaLnBrk="1" hangingPunct="1"/>
            <a:r>
              <a:rPr lang="en-GB" b="0"/>
              <a:t>and head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931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9379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1782763"/>
            <a:ext cx="34718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find a place to live</a:t>
            </a:r>
          </a:p>
          <a:p>
            <a:pPr eaLnBrk="1" hangingPunct="1"/>
            <a:r>
              <a:rPr lang="en-GB" b="0"/>
              <a:t>whilst you work out what to do next.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a while you begin to settle in.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make a life for yourself here,</a:t>
            </a:r>
          </a:p>
          <a:p>
            <a:pPr eaLnBrk="1" hangingPunct="1"/>
            <a:r>
              <a:rPr lang="en-GB" b="0"/>
              <a:t>but it is not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7033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0403" name="Picture 4" descr="f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49275"/>
            <a:ext cx="33956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decide you have had enough excitement for one journey.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turn and head for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With news of the first contact</a:t>
            </a:r>
          </a:p>
          <a:p>
            <a:pPr eaLnBrk="1" hangingPunct="1"/>
            <a:r>
              <a:rPr lang="en-GB" b="0"/>
              <a:t>with an alien civilization,</a:t>
            </a:r>
          </a:p>
          <a:p>
            <a:pPr eaLnBrk="1" hangingPunct="1"/>
            <a:r>
              <a:rPr lang="en-GB" b="0"/>
              <a:t>you will be remembered</a:t>
            </a:r>
          </a:p>
          <a:p>
            <a:pPr eaLnBrk="1" hangingPunct="1"/>
            <a:r>
              <a:rPr lang="en-GB" b="0"/>
              <a:t>as a great explorer.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7136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1427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1089025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Flying at full speed for such a distance </a:t>
            </a:r>
          </a:p>
          <a:p>
            <a:pPr eaLnBrk="1" hangingPunct="1"/>
            <a:r>
              <a:rPr lang="en-GB" b="0"/>
              <a:t>has put a great strain on the engine.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to find a planet to land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planet you choose is beautiful</a:t>
            </a:r>
          </a:p>
          <a:p>
            <a:pPr eaLnBrk="1" hangingPunct="1"/>
            <a:r>
              <a:rPr lang="en-GB" b="0"/>
              <a:t>and has everything you need to survive,</a:t>
            </a:r>
          </a:p>
          <a:p>
            <a:pPr eaLnBrk="1" hangingPunct="1"/>
            <a:r>
              <a:rPr lang="en-GB" b="0"/>
              <a:t>but it will be a lonely survival.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one day you may return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723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2451" name="Picture 4" descr="22530-big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01838"/>
            <a:ext cx="333692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make the necessary repairs</a:t>
            </a:r>
          </a:p>
          <a:p>
            <a:pPr eaLnBrk="1" hangingPunct="1"/>
            <a:r>
              <a:rPr lang="en-GB" b="0"/>
              <a:t>and then return home.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With news of alien life</a:t>
            </a:r>
          </a:p>
          <a:p>
            <a:pPr eaLnBrk="1" hangingPunct="1"/>
            <a:r>
              <a:rPr lang="en-GB" b="0"/>
              <a:t>and knowledge of a planet</a:t>
            </a:r>
          </a:p>
          <a:p>
            <a:pPr eaLnBrk="1" hangingPunct="1"/>
            <a:r>
              <a:rPr lang="en-GB" b="0"/>
              <a:t>capable of supporting human life</a:t>
            </a:r>
          </a:p>
          <a:p>
            <a:pPr eaLnBrk="1" hangingPunct="1"/>
            <a:r>
              <a:rPr lang="en-GB" b="0"/>
              <a:t>you are hailed as a great explorer.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734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5" name="Picture 4" descr="20080219europe_from_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5"/>
          <a:stretch>
            <a:fillRect/>
          </a:stretch>
        </p:blipFill>
        <p:spPr bwMode="auto">
          <a:xfrm>
            <a:off x="5240338" y="908050"/>
            <a:ext cx="34718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ship is too damaged to take off again.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fortunate</a:t>
            </a:r>
          </a:p>
          <a:p>
            <a:pPr eaLnBrk="1" hangingPunct="1"/>
            <a:r>
              <a:rPr lang="en-GB" b="0"/>
              <a:t>to have landed on a planet</a:t>
            </a:r>
          </a:p>
          <a:p>
            <a:pPr eaLnBrk="1" hangingPunct="1"/>
            <a:r>
              <a:rPr lang="en-GB" b="0"/>
              <a:t>which is capable of supporting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will be able to survive here.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Maybe one day you will be rescued.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7443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4499" name="Picture 6" descr="22530-big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89025"/>
            <a:ext cx="33369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Feedback 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3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perimeter of the shape below.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11188" y="4652963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17 cm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30 cm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25 cm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41 cm</a:t>
            </a:r>
          </a:p>
        </p:txBody>
      </p:sp>
      <p:pic>
        <p:nvPicPr>
          <p:cNvPr id="5325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6" name="Text Box 13"/>
          <p:cNvSpPr txBox="1">
            <a:spLocks noChangeArrowheads="1"/>
          </p:cNvSpPr>
          <p:nvPr/>
        </p:nvSpPr>
        <p:spPr bwMode="auto">
          <a:xfrm rot="-5400000">
            <a:off x="2212976" y="3068637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 rot="-5400000">
            <a:off x="1133476" y="2132012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792163" y="1628775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1331913" y="39687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971550" y="1989138"/>
            <a:ext cx="1620838" cy="1979612"/>
          </a:xfrm>
          <a:custGeom>
            <a:avLst/>
            <a:gdLst>
              <a:gd name="T0" fmla="*/ 0 w 1021"/>
              <a:gd name="T1" fmla="*/ 0 h 1247"/>
              <a:gd name="T2" fmla="*/ 0 w 1021"/>
              <a:gd name="T3" fmla="*/ 1247 h 1247"/>
              <a:gd name="T4" fmla="*/ 1021 w 1021"/>
              <a:gd name="T5" fmla="*/ 1247 h 1247"/>
              <a:gd name="T6" fmla="*/ 1021 w 1021"/>
              <a:gd name="T7" fmla="*/ 453 h 1247"/>
              <a:gd name="T8" fmla="*/ 340 w 1021"/>
              <a:gd name="T9" fmla="*/ 453 h 1247"/>
              <a:gd name="T10" fmla="*/ 340 w 1021"/>
              <a:gd name="T11" fmla="*/ 0 h 1247"/>
              <a:gd name="T12" fmla="*/ 0 w 1021"/>
              <a:gd name="T13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1" h="1247">
                <a:moveTo>
                  <a:pt x="0" y="0"/>
                </a:moveTo>
                <a:lnTo>
                  <a:pt x="0" y="1247"/>
                </a:lnTo>
                <a:lnTo>
                  <a:pt x="1021" y="1247"/>
                </a:lnTo>
                <a:lnTo>
                  <a:pt x="1021" y="453"/>
                </a:lnTo>
                <a:lnTo>
                  <a:pt x="340" y="453"/>
                </a:lnTo>
                <a:lnTo>
                  <a:pt x="3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need help with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3, 4 – perimeter and area of a composite shape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082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area of a triangle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4 – area of a composite shape 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092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area of a triangle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area of a parallelogram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4 – area of a composite shape 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02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3, 4 – perimeter and area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12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area of a triangle</a:t>
            </a:r>
          </a:p>
          <a:p>
            <a:pPr eaLnBrk="1" hangingPunct="1"/>
            <a:r>
              <a:rPr lang="en-GB" b="0"/>
              <a:t>			4 – area of a composite shape 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23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area of a triangle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area of a parallelogram</a:t>
            </a:r>
          </a:p>
          <a:p>
            <a:pPr eaLnBrk="1" hangingPunct="1"/>
            <a:r>
              <a:rPr lang="en-GB" b="0"/>
              <a:t>			4 – area of a composite shape</a:t>
            </a:r>
            <a:r>
              <a:rPr lang="en-GB"/>
              <a:t> 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334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4 – area of a composite shape 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43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4 – area of a composite shape 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3 – perimeter of a composite shape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53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r>
              <a:rPr lang="en-GB" b="0"/>
              <a:t>			4 – area of a composite shape</a:t>
            </a:r>
            <a:r>
              <a:rPr lang="en-GB"/>
              <a:t> 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area of a triangle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64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area of a parallelogram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744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 all the topics covered – well done.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Now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84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194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6 – volume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051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153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4 – area of a composite shape</a:t>
            </a:r>
            <a:r>
              <a:rPr lang="en-GB"/>
              <a:t> </a:t>
            </a:r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256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3 – perimeter of a composite shape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4 – area of a composite shape</a:t>
            </a:r>
          </a:p>
          <a:p>
            <a:pPr eaLnBrk="1" hangingPunct="1"/>
            <a:r>
              <a:rPr lang="en-GB" b="0"/>
              <a:t>		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358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4 – area of a composite shape 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3 – perimeter of a composite shape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46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2 – area of a triangle</a:t>
            </a:r>
          </a:p>
          <a:p>
            <a:pPr eaLnBrk="1" hangingPunct="1"/>
            <a:r>
              <a:rPr lang="en-GB" b="0"/>
              <a:t>			4 – area of a composite shape 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 b="0"/>
              <a:t>You need help with	3 – perimeter of a composite shape</a:t>
            </a:r>
          </a:p>
          <a:p>
            <a:pPr eaLnBrk="1" hangingPunct="1"/>
            <a:r>
              <a:rPr lang="en-GB" b="0"/>
              <a:t>		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563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2 – area of a triangle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665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area of a parallelogram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5 – surface area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area of a triangle</a:t>
            </a:r>
          </a:p>
          <a:p>
            <a:pPr eaLnBrk="1" hangingPunct="1"/>
            <a:r>
              <a:rPr lang="en-GB" b="0"/>
              <a:t>		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768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513762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5, 6 – surface area and volume of a cuboid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1 – area of a parallelogram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r>
              <a:rPr lang="en-GB" b="0"/>
              <a:t>			Or maybe try Andromeda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870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area of a triangle</a:t>
            </a:r>
          </a:p>
          <a:p>
            <a:pPr eaLnBrk="1" hangingPunct="1"/>
            <a:r>
              <a:rPr lang="en-GB" b="0"/>
              <a:t>			3, 4 – perimeter and area of a composite shape</a:t>
            </a:r>
          </a:p>
          <a:p>
            <a:pPr eaLnBrk="1" hangingPunct="1"/>
            <a:r>
              <a:rPr lang="en-GB" b="0"/>
              <a:t>			5 – surface area of a cuboid</a:t>
            </a:r>
            <a:endParaRPr lang="en-GB"/>
          </a:p>
          <a:p>
            <a:pPr eaLnBrk="1" hangingPunct="1"/>
            <a:endParaRPr lang="en-GB"/>
          </a:p>
          <a:p>
            <a:pPr eaLnBrk="1" hangingPunct="1"/>
            <a:r>
              <a:rPr lang="en-GB" b="0"/>
              <a:t>You need help with	1 – area of a parallelogram</a:t>
            </a:r>
          </a:p>
          <a:p>
            <a:pPr eaLnBrk="1" hangingPunct="1"/>
            <a:r>
              <a:rPr lang="en-GB" b="0"/>
              <a:t>			6 – volume of a cuboid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32973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Feedback B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need help with	1, 2 – problems involving perimeter and area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3 – area of a trapezium</a:t>
            </a:r>
          </a:p>
          <a:p>
            <a:pPr eaLnBrk="1" hangingPunct="1"/>
            <a:r>
              <a:rPr lang="en-GB" b="0"/>
              <a:t>			4, 5, 6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925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problems involving perimeter of a rectangle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problems involving area of a triangle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4, 5, 6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9456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problems involving area of a triangle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problems involving perimeter of a rectangle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4, 5, 6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9661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3 – area of a trapezium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 ,6 –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9866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problems involving perimeter of a rectangle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problems involving area of a triangle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5, 6 –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0070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problems involving area of a triangle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problems involving perimeter of a rectangle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5, 6 –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0275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4, 5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0480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turn the ship</a:t>
            </a:r>
          </a:p>
          <a:p>
            <a:pPr eaLnBrk="1" hangingPunct="1"/>
            <a:r>
              <a:rPr lang="en-GB" b="0"/>
              <a:t>away from the black hole</a:t>
            </a:r>
          </a:p>
          <a:p>
            <a:pPr eaLnBrk="1" hangingPunct="1"/>
            <a:r>
              <a:rPr lang="en-GB" b="0"/>
              <a:t>and push the throttle to full power</a:t>
            </a:r>
          </a:p>
          <a:p>
            <a:pPr eaLnBrk="1" hangingPunct="1"/>
            <a:r>
              <a:rPr lang="en-GB" b="0"/>
              <a:t>in an attempt to overcome</a:t>
            </a:r>
          </a:p>
          <a:p>
            <a:pPr eaLnBrk="1" hangingPunct="1"/>
            <a:r>
              <a:rPr lang="en-GB" b="0"/>
              <a:t>the pull of the black hole.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155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1" name="Picture 4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39750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3 – area of a trapezium</a:t>
            </a:r>
          </a:p>
          <a:p>
            <a:pPr eaLnBrk="1" hangingPunct="1"/>
            <a:r>
              <a:rPr lang="en-GB" b="0"/>
              <a:t>			5 –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068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problems involving perimeter of a rectangle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problems involving area of a triangle</a:t>
            </a:r>
          </a:p>
          <a:p>
            <a:pPr eaLnBrk="1" hangingPunct="1"/>
            <a:r>
              <a:rPr lang="en-GB" b="0"/>
              <a:t>			5 –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0890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problems involving area of a triangle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problems involving perimeter of a rectangle</a:t>
            </a:r>
          </a:p>
          <a:p>
            <a:pPr eaLnBrk="1" hangingPunct="1"/>
            <a:r>
              <a:rPr lang="en-GB" b="0"/>
              <a:t>			5 –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Topics not covered yet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1094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 all the topics covered – well done.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can now retire.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4, 5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1504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r>
              <a:rPr lang="en-GB" b="0"/>
              <a:t>		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5 –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1709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5, 6 – volume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1914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5, 6 –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4 – surface area of a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2118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5 –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4 – surface area of a prism</a:t>
            </a:r>
          </a:p>
          <a:p>
            <a:pPr eaLnBrk="1" hangingPunct="1"/>
            <a:r>
              <a:rPr lang="en-GB" b="0"/>
              <a:t>		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2323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4, 5, 6 – surface area and volume of a prism</a:t>
            </a:r>
            <a:endParaRPr lang="en-GB"/>
          </a:p>
          <a:p>
            <a:pPr eaLnBrk="1" hangingPunct="1"/>
            <a:endParaRPr lang="en-GB"/>
          </a:p>
          <a:p>
            <a:pPr eaLnBrk="1" hangingPunct="1"/>
            <a:r>
              <a:rPr lang="en-GB" b="0"/>
              <a:t>You only need help with	3 – area of a trapezium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2528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3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perimeter of the shape below.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cm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28 cm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19 cm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34 cm</a:t>
            </a:r>
          </a:p>
        </p:txBody>
      </p:sp>
      <p:pic>
        <p:nvPicPr>
          <p:cNvPr id="5018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18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18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18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82" name="Text Box 13"/>
          <p:cNvSpPr txBox="1">
            <a:spLocks noChangeArrowheads="1"/>
          </p:cNvSpPr>
          <p:nvPr/>
        </p:nvSpPr>
        <p:spPr bwMode="auto">
          <a:xfrm rot="-5400000">
            <a:off x="1312863" y="34099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 rot="-5400000">
            <a:off x="2430463" y="234950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1331913" y="16287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792163" y="393223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971550" y="1989138"/>
            <a:ext cx="1800225" cy="1979612"/>
          </a:xfrm>
          <a:custGeom>
            <a:avLst/>
            <a:gdLst>
              <a:gd name="T0" fmla="*/ 0 w 1134"/>
              <a:gd name="T1" fmla="*/ 1247 h 1247"/>
              <a:gd name="T2" fmla="*/ 0 w 1134"/>
              <a:gd name="T3" fmla="*/ 0 h 1247"/>
              <a:gd name="T4" fmla="*/ 1134 w 1134"/>
              <a:gd name="T5" fmla="*/ 0 h 1247"/>
              <a:gd name="T6" fmla="*/ 1134 w 1134"/>
              <a:gd name="T7" fmla="*/ 680 h 1247"/>
              <a:gd name="T8" fmla="*/ 454 w 1134"/>
              <a:gd name="T9" fmla="*/ 680 h 1247"/>
              <a:gd name="T10" fmla="*/ 454 w 1134"/>
              <a:gd name="T11" fmla="*/ 1247 h 1247"/>
              <a:gd name="T12" fmla="*/ 0 w 1134"/>
              <a:gd name="T13" fmla="*/ 124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4" h="1247">
                <a:moveTo>
                  <a:pt x="0" y="1247"/>
                </a:moveTo>
                <a:lnTo>
                  <a:pt x="0" y="0"/>
                </a:lnTo>
                <a:lnTo>
                  <a:pt x="1134" y="0"/>
                </a:lnTo>
                <a:lnTo>
                  <a:pt x="1134" y="680"/>
                </a:lnTo>
                <a:lnTo>
                  <a:pt x="454" y="680"/>
                </a:lnTo>
                <a:lnTo>
                  <a:pt x="454" y="1247"/>
                </a:lnTo>
                <a:lnTo>
                  <a:pt x="0" y="124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1, 2 – problems involving perimeter and area</a:t>
            </a:r>
          </a:p>
          <a:p>
            <a:pPr eaLnBrk="1" hangingPunct="1"/>
            <a:r>
              <a:rPr lang="en-GB" b="0"/>
              <a:t>			4, 5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3 – area of a trapezium</a:t>
            </a:r>
          </a:p>
          <a:p>
            <a:pPr eaLnBrk="1" hangingPunct="1"/>
            <a:r>
              <a:rPr lang="en-GB" b="0"/>
              <a:t>		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2733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problems involving perimeter of a rectangle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4, 5, 6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2 – problems involving area of a triangle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2938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1 – problems involving perimeter of a rectangle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4, 5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2 – problems involving area of a triangle</a:t>
            </a:r>
          </a:p>
          <a:p>
            <a:pPr eaLnBrk="1" hangingPunct="1"/>
            <a:r>
              <a:rPr lang="en-GB" b="0"/>
              <a:t>		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314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problems involving area of a triangle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4, 5, 6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only need help with	1 – problems involving perimeter of a rectangle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Do you want to try again?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334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332787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can do		2 – problems involving area of a triangle</a:t>
            </a:r>
          </a:p>
          <a:p>
            <a:pPr eaLnBrk="1" hangingPunct="1"/>
            <a:r>
              <a:rPr lang="en-GB" b="0"/>
              <a:t>			3 – area of a trapezium</a:t>
            </a:r>
          </a:p>
          <a:p>
            <a:pPr eaLnBrk="1" hangingPunct="1"/>
            <a:r>
              <a:rPr lang="en-GB" b="0"/>
              <a:t>			4, 5 – surface area and volume of a prism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help with	1 – problems involving perimeter of a rectangle</a:t>
            </a:r>
          </a:p>
          <a:p>
            <a:pPr eaLnBrk="1" hangingPunct="1"/>
            <a:r>
              <a:rPr lang="en-GB" b="0"/>
              <a:t>			6 – volume of a composite prism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Try again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3552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pull of the black hole</a:t>
            </a:r>
          </a:p>
          <a:p>
            <a:pPr eaLnBrk="1" hangingPunct="1"/>
            <a:r>
              <a:rPr lang="en-GB" b="0"/>
              <a:t>is too great for your ship</a:t>
            </a:r>
            <a:r>
              <a:rPr lang="ja-JP" altLang="en-GB" b="0"/>
              <a:t>’</a:t>
            </a:r>
            <a:r>
              <a:rPr lang="en-GB" altLang="ja-JP" b="0"/>
              <a:t>s engines.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being pulled backwards</a:t>
            </a:r>
          </a:p>
          <a:p>
            <a:pPr eaLnBrk="1" hangingPunct="1"/>
            <a:r>
              <a:rPr lang="en-GB" b="0"/>
              <a:t>into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begin to accelerate.</a:t>
            </a:r>
          </a:p>
          <a:p>
            <a:pPr eaLnBrk="1" hangingPunct="1"/>
            <a:r>
              <a:rPr lang="en-GB" b="0"/>
              <a:t>Everything becomes a blur.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And then nothing!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16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7" name="Picture 4" descr="Supermassive_Black_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39750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approach the planet</a:t>
            </a:r>
          </a:p>
          <a:p>
            <a:pPr eaLnBrk="1" hangingPunct="1"/>
            <a:r>
              <a:rPr lang="en-GB" b="0"/>
              <a:t>and enter into an orbit.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take readings</a:t>
            </a:r>
          </a:p>
          <a:p>
            <a:pPr eaLnBrk="1" hangingPunct="1"/>
            <a:r>
              <a:rPr lang="en-GB" b="0"/>
              <a:t>and do the necessary calculations</a:t>
            </a:r>
          </a:p>
          <a:p>
            <a:pPr eaLnBrk="1" hangingPunct="1"/>
            <a:r>
              <a:rPr lang="en-GB" b="0"/>
              <a:t>to make sure it is safe to land.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Then you begin your descent</a:t>
            </a:r>
          </a:p>
          <a:p>
            <a:pPr eaLnBrk="1" hangingPunct="1"/>
            <a:r>
              <a:rPr lang="en-GB" b="0"/>
              <a:t>to the planet</a:t>
            </a:r>
            <a:r>
              <a:rPr lang="ja-JP" altLang="en-GB" b="0"/>
              <a:t>’</a:t>
            </a:r>
            <a:r>
              <a:rPr lang="en-GB" altLang="ja-JP" b="0"/>
              <a:t>s surface.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66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795" name="Picture 4" descr="27636-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600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4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shape below.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28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4711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1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1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21" name="Freeform 17"/>
          <p:cNvSpPr>
            <a:spLocks/>
          </p:cNvSpPr>
          <p:nvPr/>
        </p:nvSpPr>
        <p:spPr bwMode="auto">
          <a:xfrm>
            <a:off x="973138" y="1952625"/>
            <a:ext cx="1620837" cy="1979613"/>
          </a:xfrm>
          <a:custGeom>
            <a:avLst/>
            <a:gdLst>
              <a:gd name="T0" fmla="*/ 0 w 1021"/>
              <a:gd name="T1" fmla="*/ 0 h 1248"/>
              <a:gd name="T2" fmla="*/ 0 w 1021"/>
              <a:gd name="T3" fmla="*/ 1248 h 1248"/>
              <a:gd name="T4" fmla="*/ 1021 w 1021"/>
              <a:gd name="T5" fmla="*/ 1248 h 1248"/>
              <a:gd name="T6" fmla="*/ 1021 w 1021"/>
              <a:gd name="T7" fmla="*/ 794 h 1248"/>
              <a:gd name="T8" fmla="*/ 680 w 1021"/>
              <a:gd name="T9" fmla="*/ 794 h 1248"/>
              <a:gd name="T10" fmla="*/ 680 w 1021"/>
              <a:gd name="T11" fmla="*/ 0 h 1248"/>
              <a:gd name="T12" fmla="*/ 0 w 1021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1" h="1248">
                <a:moveTo>
                  <a:pt x="0" y="0"/>
                </a:moveTo>
                <a:lnTo>
                  <a:pt x="0" y="1248"/>
                </a:lnTo>
                <a:lnTo>
                  <a:pt x="1021" y="1248"/>
                </a:lnTo>
                <a:lnTo>
                  <a:pt x="1021" y="794"/>
                </a:lnTo>
                <a:lnTo>
                  <a:pt x="680" y="794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auto">
          <a:xfrm rot="-5400000">
            <a:off x="2212976" y="33940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34828" name="Text Box 20"/>
          <p:cNvSpPr txBox="1">
            <a:spLocks noChangeArrowheads="1"/>
          </p:cNvSpPr>
          <p:nvPr/>
        </p:nvSpPr>
        <p:spPr bwMode="auto">
          <a:xfrm>
            <a:off x="973138" y="15557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34829" name="Text Box 21"/>
          <p:cNvSpPr txBox="1">
            <a:spLocks noChangeArrowheads="1"/>
          </p:cNvSpPr>
          <p:nvPr/>
        </p:nvSpPr>
        <p:spPr bwMode="auto">
          <a:xfrm>
            <a:off x="1152525" y="393223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34830" name="Text Box 22"/>
          <p:cNvSpPr txBox="1">
            <a:spLocks noChangeArrowheads="1"/>
          </p:cNvSpPr>
          <p:nvPr/>
        </p:nvSpPr>
        <p:spPr bwMode="auto">
          <a:xfrm rot="-5400000">
            <a:off x="269876" y="2690812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As you descend towards the planet</a:t>
            </a:r>
            <a:r>
              <a:rPr lang="ja-JP" altLang="en-GB" b="0"/>
              <a:t>’</a:t>
            </a:r>
            <a:r>
              <a:rPr lang="en-GB" altLang="ja-JP" b="0"/>
              <a:t>s surface</a:t>
            </a:r>
          </a:p>
          <a:p>
            <a:pPr eaLnBrk="1" hangingPunct="1"/>
            <a:r>
              <a:rPr lang="en-GB" b="0"/>
              <a:t>you are caught in a violent storm.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struggle against the power</a:t>
            </a:r>
          </a:p>
          <a:p>
            <a:pPr eaLnBrk="1" hangingPunct="1"/>
            <a:r>
              <a:rPr lang="en-GB" b="0"/>
              <a:t>of the raging storm</a:t>
            </a:r>
          </a:p>
          <a:p>
            <a:pPr eaLnBrk="1" hangingPunct="1"/>
            <a:r>
              <a:rPr lang="en-GB" b="0"/>
              <a:t>which throws your ship around</a:t>
            </a:r>
          </a:p>
          <a:p>
            <a:pPr eaLnBrk="1" hangingPunct="1"/>
            <a:r>
              <a:rPr lang="en-GB" b="0"/>
              <a:t>as if it was a leaf in the wind.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769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1" name="Picture 6" descr="Storm%20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32400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4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shape below.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28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4403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49" name="Freeform 17"/>
          <p:cNvSpPr>
            <a:spLocks/>
          </p:cNvSpPr>
          <p:nvPr/>
        </p:nvSpPr>
        <p:spPr bwMode="auto">
          <a:xfrm>
            <a:off x="973138" y="1952625"/>
            <a:ext cx="1620837" cy="1979613"/>
          </a:xfrm>
          <a:custGeom>
            <a:avLst/>
            <a:gdLst>
              <a:gd name="T0" fmla="*/ 0 w 1021"/>
              <a:gd name="T1" fmla="*/ 0 h 1248"/>
              <a:gd name="T2" fmla="*/ 0 w 1021"/>
              <a:gd name="T3" fmla="*/ 1248 h 1248"/>
              <a:gd name="T4" fmla="*/ 1021 w 1021"/>
              <a:gd name="T5" fmla="*/ 1248 h 1248"/>
              <a:gd name="T6" fmla="*/ 1021 w 1021"/>
              <a:gd name="T7" fmla="*/ 794 h 1248"/>
              <a:gd name="T8" fmla="*/ 680 w 1021"/>
              <a:gd name="T9" fmla="*/ 794 h 1248"/>
              <a:gd name="T10" fmla="*/ 680 w 1021"/>
              <a:gd name="T11" fmla="*/ 0 h 1248"/>
              <a:gd name="T12" fmla="*/ 0 w 1021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1" h="1248">
                <a:moveTo>
                  <a:pt x="0" y="0"/>
                </a:moveTo>
                <a:lnTo>
                  <a:pt x="0" y="1248"/>
                </a:lnTo>
                <a:lnTo>
                  <a:pt x="1021" y="1248"/>
                </a:lnTo>
                <a:lnTo>
                  <a:pt x="1021" y="794"/>
                </a:lnTo>
                <a:lnTo>
                  <a:pt x="680" y="794"/>
                </a:lnTo>
                <a:lnTo>
                  <a:pt x="6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23" name="Text Box 18"/>
          <p:cNvSpPr txBox="1">
            <a:spLocks noChangeArrowheads="1"/>
          </p:cNvSpPr>
          <p:nvPr/>
        </p:nvSpPr>
        <p:spPr bwMode="auto">
          <a:xfrm rot="-5400000">
            <a:off x="2212976" y="33940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cm</a:t>
            </a:r>
          </a:p>
        </p:txBody>
      </p:sp>
      <p:sp>
        <p:nvSpPr>
          <p:cNvPr id="38924" name="Text Box 20"/>
          <p:cNvSpPr txBox="1">
            <a:spLocks noChangeArrowheads="1"/>
          </p:cNvSpPr>
          <p:nvPr/>
        </p:nvSpPr>
        <p:spPr bwMode="auto">
          <a:xfrm>
            <a:off x="973138" y="15557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38925" name="Text Box 21"/>
          <p:cNvSpPr txBox="1">
            <a:spLocks noChangeArrowheads="1"/>
          </p:cNvSpPr>
          <p:nvPr/>
        </p:nvSpPr>
        <p:spPr bwMode="auto">
          <a:xfrm>
            <a:off x="1152525" y="393223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38926" name="Text Box 22"/>
          <p:cNvSpPr txBox="1">
            <a:spLocks noChangeArrowheads="1"/>
          </p:cNvSpPr>
          <p:nvPr/>
        </p:nvSpPr>
        <p:spPr bwMode="auto">
          <a:xfrm rot="-5400000">
            <a:off x="269876" y="2690812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soon arrive at the Triangulum galaxy,</a:t>
            </a:r>
          </a:p>
          <a:p>
            <a:pPr eaLnBrk="1" hangingPunct="1"/>
            <a:r>
              <a:rPr lang="en-GB" b="0"/>
              <a:t>the nearest large galaxy, a good place to begin your exploration.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can see the black hole</a:t>
            </a:r>
          </a:p>
          <a:p>
            <a:pPr eaLnBrk="1" hangingPunct="1"/>
            <a:r>
              <a:rPr lang="en-GB" b="0"/>
              <a:t>which was discovered back in 2007,</a:t>
            </a:r>
          </a:p>
          <a:p>
            <a:pPr eaLnBrk="1" hangingPunct="1"/>
            <a:r>
              <a:rPr lang="en-GB" b="0"/>
              <a:t>still the largest black hole known.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Nobody has ever got close to a black hole.</a:t>
            </a:r>
          </a:p>
          <a:p>
            <a:pPr eaLnBrk="1" hangingPunct="1"/>
            <a:r>
              <a:rPr lang="en-GB" b="0"/>
              <a:t>You could learn a lot from approaching it.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131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3" name="Picture 9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449388"/>
            <a:ext cx="33718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Damage alarms go off</a:t>
            </a:r>
          </a:p>
          <a:p>
            <a:pPr eaLnBrk="1" hangingPunct="1"/>
            <a:r>
              <a:rPr lang="en-GB" b="0"/>
              <a:t>and the cabin begins to lose pressure.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872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4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shape below.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53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43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32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4096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7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8" name="Text Box 12"/>
          <p:cNvSpPr txBox="1">
            <a:spLocks noChangeArrowheads="1"/>
          </p:cNvSpPr>
          <p:nvPr/>
        </p:nvSpPr>
        <p:spPr bwMode="auto">
          <a:xfrm rot="-5400000">
            <a:off x="2212976" y="3068637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 rot="-5400000">
            <a:off x="269876" y="2690812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792163" y="1628775"/>
            <a:ext cx="90011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1331913" y="39687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cm</a:t>
            </a:r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971550" y="1989138"/>
            <a:ext cx="1620838" cy="1979612"/>
          </a:xfrm>
          <a:custGeom>
            <a:avLst/>
            <a:gdLst>
              <a:gd name="T0" fmla="*/ 0 w 1021"/>
              <a:gd name="T1" fmla="*/ 0 h 1247"/>
              <a:gd name="T2" fmla="*/ 0 w 1021"/>
              <a:gd name="T3" fmla="*/ 1247 h 1247"/>
              <a:gd name="T4" fmla="*/ 1021 w 1021"/>
              <a:gd name="T5" fmla="*/ 1247 h 1247"/>
              <a:gd name="T6" fmla="*/ 1021 w 1021"/>
              <a:gd name="T7" fmla="*/ 453 h 1247"/>
              <a:gd name="T8" fmla="*/ 340 w 1021"/>
              <a:gd name="T9" fmla="*/ 453 h 1247"/>
              <a:gd name="T10" fmla="*/ 340 w 1021"/>
              <a:gd name="T11" fmla="*/ 0 h 1247"/>
              <a:gd name="T12" fmla="*/ 0 w 1021"/>
              <a:gd name="T13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1" h="1247">
                <a:moveTo>
                  <a:pt x="0" y="0"/>
                </a:moveTo>
                <a:lnTo>
                  <a:pt x="0" y="1247"/>
                </a:lnTo>
                <a:lnTo>
                  <a:pt x="1021" y="1247"/>
                </a:lnTo>
                <a:lnTo>
                  <a:pt x="1021" y="453"/>
                </a:lnTo>
                <a:lnTo>
                  <a:pt x="340" y="453"/>
                </a:lnTo>
                <a:lnTo>
                  <a:pt x="3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asteroid rips a huge hole</a:t>
            </a:r>
          </a:p>
          <a:p>
            <a:pPr eaLnBrk="1" hangingPunct="1"/>
            <a:r>
              <a:rPr lang="en-GB" b="0"/>
              <a:t>in the outer skin of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air inside begins to escape</a:t>
            </a:r>
          </a:p>
          <a:p>
            <a:pPr eaLnBrk="1" hangingPunct="1"/>
            <a:r>
              <a:rPr lang="en-GB" b="0"/>
              <a:t>making the hole bigger</a:t>
            </a:r>
          </a:p>
          <a:p>
            <a:pPr eaLnBrk="1" hangingPunct="1"/>
            <a:r>
              <a:rPr lang="en-GB" b="0"/>
              <a:t>until the hull cracks</a:t>
            </a:r>
          </a:p>
          <a:p>
            <a:pPr eaLnBrk="1" hangingPunct="1"/>
            <a:r>
              <a:rPr lang="en-GB" b="0"/>
              <a:t>and the ship is torn apart!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473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083" name="Picture 4" descr="eso052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33353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ship begins to slow down</a:t>
            </a:r>
          </a:p>
          <a:p>
            <a:pPr eaLnBrk="1" hangingPunct="1"/>
            <a:r>
              <a:rPr lang="en-GB" b="0"/>
              <a:t>as the engines overcome the force</a:t>
            </a:r>
          </a:p>
          <a:p>
            <a:pPr eaLnBrk="1" hangingPunct="1"/>
            <a:r>
              <a:rPr lang="en-GB" b="0"/>
              <a:t>of the black hole.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5974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07" name="Picture 4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4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shape below.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92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58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3789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8" name="Text Box 12"/>
          <p:cNvSpPr txBox="1">
            <a:spLocks noChangeArrowheads="1"/>
          </p:cNvSpPr>
          <p:nvPr/>
        </p:nvSpPr>
        <p:spPr bwMode="auto">
          <a:xfrm rot="-5400000">
            <a:off x="269876" y="2690812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 rot="-5400000">
            <a:off x="2430463" y="234950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1331913" y="1628775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792163" y="393223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cm</a:t>
            </a:r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971550" y="1989138"/>
            <a:ext cx="1800225" cy="1979612"/>
          </a:xfrm>
          <a:custGeom>
            <a:avLst/>
            <a:gdLst>
              <a:gd name="T0" fmla="*/ 0 w 1134"/>
              <a:gd name="T1" fmla="*/ 1247 h 1247"/>
              <a:gd name="T2" fmla="*/ 0 w 1134"/>
              <a:gd name="T3" fmla="*/ 0 h 1247"/>
              <a:gd name="T4" fmla="*/ 1134 w 1134"/>
              <a:gd name="T5" fmla="*/ 0 h 1247"/>
              <a:gd name="T6" fmla="*/ 1134 w 1134"/>
              <a:gd name="T7" fmla="*/ 680 h 1247"/>
              <a:gd name="T8" fmla="*/ 454 w 1134"/>
              <a:gd name="T9" fmla="*/ 680 h 1247"/>
              <a:gd name="T10" fmla="*/ 454 w 1134"/>
              <a:gd name="T11" fmla="*/ 1247 h 1247"/>
              <a:gd name="T12" fmla="*/ 0 w 1134"/>
              <a:gd name="T13" fmla="*/ 124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4" h="1247">
                <a:moveTo>
                  <a:pt x="0" y="1247"/>
                </a:moveTo>
                <a:lnTo>
                  <a:pt x="0" y="0"/>
                </a:lnTo>
                <a:lnTo>
                  <a:pt x="1134" y="0"/>
                </a:lnTo>
                <a:lnTo>
                  <a:pt x="1134" y="680"/>
                </a:lnTo>
                <a:lnTo>
                  <a:pt x="454" y="680"/>
                </a:lnTo>
                <a:lnTo>
                  <a:pt x="454" y="1247"/>
                </a:lnTo>
                <a:lnTo>
                  <a:pt x="0" y="124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pull of the black hole</a:t>
            </a:r>
          </a:p>
          <a:p>
            <a:pPr eaLnBrk="1" hangingPunct="1"/>
            <a:r>
              <a:rPr lang="en-GB" b="0"/>
              <a:t>is too great for your ship</a:t>
            </a:r>
            <a:r>
              <a:rPr lang="ja-JP" altLang="en-GB" b="0"/>
              <a:t>’</a:t>
            </a:r>
            <a:r>
              <a:rPr lang="en-GB" altLang="ja-JP" b="0"/>
              <a:t>s engines.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being pulled backwards</a:t>
            </a:r>
          </a:p>
          <a:p>
            <a:pPr eaLnBrk="1" hangingPunct="1"/>
            <a:r>
              <a:rPr lang="en-GB" b="0"/>
              <a:t>into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begin to accelerate towards it.</a:t>
            </a:r>
          </a:p>
          <a:p>
            <a:pPr eaLnBrk="1" hangingPunct="1"/>
            <a:r>
              <a:rPr lang="en-GB" b="0"/>
              <a:t>Everything becomes a blur.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And then nothing!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576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03" name="Picture 5" descr="Supermassive_Black_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1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area of the parallelogram below.</a:t>
            </a: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90800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40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12775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48 cm</a:t>
            </a:r>
            <a:r>
              <a:rPr lang="en-GB" b="0" baseline="30000"/>
              <a:t>2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24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20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6151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2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3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4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152525" y="1771650"/>
            <a:ext cx="2879725" cy="1439863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152525" y="33924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592388" y="177165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973138" y="1771650"/>
            <a:ext cx="7207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92275" y="33924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cm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692275" y="2312988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31800" y="21320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land safely</a:t>
            </a:r>
          </a:p>
          <a:p>
            <a:pPr eaLnBrk="1" hangingPunct="1"/>
            <a:r>
              <a:rPr lang="en-GB" b="0"/>
              <a:t>on the surface of the planet</a:t>
            </a:r>
          </a:p>
          <a:p>
            <a:pPr eaLnBrk="1" hangingPunct="1"/>
            <a:r>
              <a:rPr lang="en-GB" b="0"/>
              <a:t>and get ready to go outside</a:t>
            </a:r>
          </a:p>
          <a:p>
            <a:pPr eaLnBrk="1" hangingPunct="1"/>
            <a:r>
              <a:rPr lang="en-GB" b="0"/>
              <a:t>to begin your exploration.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589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51" name="Picture 4" descr="27636-big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4513"/>
            <a:ext cx="3600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5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cuboid below.</a:t>
            </a: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180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90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17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144 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3175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35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60" name="Freeform 16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83" name="Text Box 2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m</a:t>
            </a:r>
          </a:p>
        </p:txBody>
      </p:sp>
      <p:sp>
        <p:nvSpPr>
          <p:cNvPr id="54284" name="Text Box 2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m</a:t>
            </a:r>
          </a:p>
        </p:txBody>
      </p:sp>
      <p:sp>
        <p:nvSpPr>
          <p:cNvPr id="54285" name="Text Box 2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  <p:sp>
        <p:nvSpPr>
          <p:cNvPr id="31772" name="Freeform 28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must have made an error</a:t>
            </a:r>
          </a:p>
          <a:p>
            <a:pPr eaLnBrk="1" hangingPunct="1"/>
            <a:r>
              <a:rPr lang="en-GB" b="0"/>
              <a:t>in your landing calculations.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ship lands harder than expected</a:t>
            </a:r>
          </a:p>
          <a:p>
            <a:pPr eaLnBrk="1" hangingPunct="1"/>
            <a:r>
              <a:rPr lang="en-GB" b="0"/>
              <a:t>and you sustain some damage</a:t>
            </a:r>
          </a:p>
          <a:p>
            <a:pPr eaLnBrk="1" hangingPunct="1"/>
            <a:r>
              <a:rPr lang="en-GB" b="0"/>
              <a:t>to the thrusters needed to take off again.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691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5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cuboid below.</a:t>
            </a: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101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202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180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2867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27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84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9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58380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manage to land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With a storm this violent</a:t>
            </a:r>
          </a:p>
          <a:p>
            <a:pPr eaLnBrk="1" hangingPunct="1"/>
            <a:r>
              <a:rPr lang="en-GB" b="0"/>
              <a:t>you are unable to leave the ship</a:t>
            </a:r>
          </a:p>
          <a:p>
            <a:pPr eaLnBrk="1" hangingPunct="1"/>
            <a:r>
              <a:rPr lang="en-GB" b="0"/>
              <a:t>to explore the planet.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Until the storm stops</a:t>
            </a:r>
          </a:p>
          <a:p>
            <a:pPr eaLnBrk="1" hangingPunct="1"/>
            <a:r>
              <a:rPr lang="en-GB" b="0"/>
              <a:t>you will not be able to take off again.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793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3" name="Picture 5" descr="clouds,photo,rain,storm-c60f092303335beb9868211db5d34a46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089025"/>
            <a:ext cx="36004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5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cuboid below.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70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59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118 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2560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8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9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0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2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m</a:t>
            </a:r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m</a:t>
            </a:r>
          </a:p>
        </p:txBody>
      </p:sp>
      <p:sp>
        <p:nvSpPr>
          <p:cNvPr id="62477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m</a:t>
            </a:r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Your ship crash lands.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alive, but the ship cannot be repaired.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destined to spend</a:t>
            </a:r>
          </a:p>
          <a:p>
            <a:pPr eaLnBrk="1" hangingPunct="1"/>
            <a:r>
              <a:rPr lang="en-GB" b="0"/>
              <a:t>the remainder of your existence</a:t>
            </a:r>
          </a:p>
          <a:p>
            <a:pPr eaLnBrk="1" hangingPunct="1"/>
            <a:r>
              <a:rPr lang="en-GB" b="0"/>
              <a:t>on this stormy planet!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4985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39" name="Picture 4" descr="clouds,photo,rain,storm-c60f092303335beb9868211db5d34a46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743075"/>
            <a:ext cx="36004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manage to stop the leak,</a:t>
            </a:r>
          </a:p>
          <a:p>
            <a:pPr eaLnBrk="1" hangingPunct="1"/>
            <a:r>
              <a:rPr lang="en-GB" b="0"/>
              <a:t>but there is a lot of damage to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need to repair the damage</a:t>
            </a:r>
          </a:p>
          <a:p>
            <a:pPr eaLnBrk="1" hangingPunct="1"/>
            <a:r>
              <a:rPr lang="en-GB" b="0"/>
              <a:t>or you will not make it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896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5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cuboid below.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158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79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 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120 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1034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43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4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43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436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m</a:t>
            </a: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m</a:t>
            </a:r>
          </a:p>
        </p:txBody>
      </p:sp>
      <p:sp>
        <p:nvSpPr>
          <p:cNvPr id="67597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  <p:sp>
        <p:nvSpPr>
          <p:cNvPr id="103440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manage to stop the leak,</a:t>
            </a:r>
          </a:p>
          <a:p>
            <a:pPr eaLnBrk="1" hangingPunct="1"/>
            <a:r>
              <a:rPr lang="en-GB" b="0"/>
              <a:t>but the ship is too badly damaged.</a:t>
            </a:r>
          </a:p>
          <a:p>
            <a:pPr eaLnBrk="1" hangingPunct="1"/>
            <a:r>
              <a:rPr lang="en-GB" b="0"/>
              <a:t>The repair will not last long.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It looks like this will be</a:t>
            </a:r>
          </a:p>
          <a:p>
            <a:pPr eaLnBrk="1" hangingPunct="1"/>
            <a:r>
              <a:rPr lang="en-GB" b="0"/>
              <a:t>the end of your adventure.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088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ship stops</a:t>
            </a:r>
          </a:p>
          <a:p>
            <a:pPr eaLnBrk="1" hangingPunct="1"/>
            <a:r>
              <a:rPr lang="en-GB" b="0"/>
              <a:t>and then begins to accelerate</a:t>
            </a:r>
          </a:p>
          <a:p>
            <a:pPr eaLnBrk="1" hangingPunct="1"/>
            <a:r>
              <a:rPr lang="en-GB" b="0"/>
              <a:t>away from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pushing the ship too hard</a:t>
            </a:r>
          </a:p>
          <a:p>
            <a:pPr eaLnBrk="1" hangingPunct="1"/>
            <a:r>
              <a:rPr lang="en-GB" b="0"/>
              <a:t>and damage alarms begin to sound.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6998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683" name="Picture 4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5 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surface area of the cuboid below.</a:t>
            </a:r>
          </a:p>
        </p:txBody>
      </p:sp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216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19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228 cm</a:t>
            </a:r>
            <a:r>
              <a:rPr lang="en-GB" b="0" baseline="30000"/>
              <a:t>2</a:t>
            </a:r>
            <a:endParaRPr lang="en-GB" b="0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114 cm</a:t>
            </a:r>
            <a:r>
              <a:rPr lang="en-GB" b="0" baseline="30000"/>
              <a:t>2</a:t>
            </a:r>
            <a:endParaRPr lang="en-GB" b="0"/>
          </a:p>
        </p:txBody>
      </p:sp>
      <p:pic>
        <p:nvPicPr>
          <p:cNvPr id="10650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0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0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0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35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08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72716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72717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ship slows down</a:t>
            </a:r>
          </a:p>
          <a:p>
            <a:pPr eaLnBrk="1" hangingPunct="1"/>
            <a:r>
              <a:rPr lang="en-GB" b="0"/>
              <a:t>and eventually stops</a:t>
            </a:r>
          </a:p>
          <a:p>
            <a:pPr eaLnBrk="1" hangingPunct="1"/>
            <a:r>
              <a:rPr lang="en-GB" b="0"/>
              <a:t>at a point where the force of the engines</a:t>
            </a:r>
          </a:p>
          <a:p>
            <a:pPr eaLnBrk="1" hangingPunct="1"/>
            <a:r>
              <a:rPr lang="en-GB" b="0"/>
              <a:t>is matched by the pull of the black hole.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no longer</a:t>
            </a:r>
          </a:p>
          <a:p>
            <a:pPr eaLnBrk="1" hangingPunct="1"/>
            <a:r>
              <a:rPr lang="en-GB" b="0"/>
              <a:t>being pulled into the black hole,</a:t>
            </a:r>
          </a:p>
          <a:p>
            <a:pPr eaLnBrk="1" hangingPunct="1"/>
            <a:r>
              <a:rPr lang="en-GB" b="0"/>
              <a:t>but neither can you escape it!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190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5779" name="Picture 4" descr="Supermassive_Black_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6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find that the planet</a:t>
            </a:r>
          </a:p>
          <a:p>
            <a:pPr eaLnBrk="1" hangingPunct="1"/>
            <a:r>
              <a:rPr lang="en-GB" b="0"/>
              <a:t>is capable of supporting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spend months here taking samples</a:t>
            </a:r>
          </a:p>
          <a:p>
            <a:pPr eaLnBrk="1" hangingPunct="1"/>
            <a:r>
              <a:rPr lang="en-GB" b="0"/>
              <a:t>and recording data.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Finally you decide to head for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715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7827" name="Picture 5" descr="tropical-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a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17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144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90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180 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1571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2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2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2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24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m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m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729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The atmosphere is suitable for human life</a:t>
            </a:r>
          </a:p>
          <a:p>
            <a:pPr eaLnBrk="1" hangingPunct="1"/>
            <a:r>
              <a:rPr lang="en-GB" b="0"/>
              <a:t>and there is water available.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After weeks of searching</a:t>
            </a:r>
          </a:p>
          <a:p>
            <a:pPr eaLnBrk="1" hangingPunct="1"/>
            <a:r>
              <a:rPr lang="en-GB" b="0"/>
              <a:t>all you find</a:t>
            </a:r>
          </a:p>
          <a:p>
            <a:pPr eaLnBrk="1" hangingPunct="1"/>
            <a:r>
              <a:rPr lang="en-GB" b="0"/>
              <a:t>is a lifeless rocky landscape.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817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3" name="Picture 4" descr="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89025"/>
            <a:ext cx="36972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b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90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180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17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144 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1879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92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9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9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796" name="Freeform 12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5" name="Text Box 13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m</a:t>
            </a:r>
          </a:p>
        </p:txBody>
      </p:sp>
      <p:sp>
        <p:nvSpPr>
          <p:cNvPr id="82956" name="Text Box 14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m</a:t>
            </a:r>
          </a:p>
        </p:txBody>
      </p:sp>
      <p:sp>
        <p:nvSpPr>
          <p:cNvPr id="82957" name="Text Box 15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  <p:sp>
        <p:nvSpPr>
          <p:cNvPr id="118800" name="Freeform 16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1" name="Freeform 17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manage to repair the damage to the ship</a:t>
            </a:r>
          </a:p>
          <a:p>
            <a:pPr eaLnBrk="1" hangingPunct="1"/>
            <a:r>
              <a:rPr lang="en-GB" b="0"/>
              <a:t>and then you begin your exploration of the planet.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find that the planet</a:t>
            </a:r>
          </a:p>
          <a:p>
            <a:pPr eaLnBrk="1" hangingPunct="1"/>
            <a:r>
              <a:rPr lang="en-GB" b="0"/>
              <a:t>has everything needed to support human life.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7920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6019" name="Picture 4" descr="tropical-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c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101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202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180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6551613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18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2186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86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86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86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872" name="Freeform 16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51" name="Text Box 17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87052" name="Text Box 18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cm</a:t>
            </a:r>
          </a:p>
        </p:txBody>
      </p:sp>
      <p:sp>
        <p:nvSpPr>
          <p:cNvPr id="87053" name="Text Box 19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121876" name="Freeform 20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877" name="Freeform 21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are unable to repair the damage</a:t>
            </a:r>
          </a:p>
          <a:p>
            <a:pPr eaLnBrk="1" hangingPunct="1"/>
            <a:r>
              <a:rPr lang="en-GB" b="0"/>
              <a:t>to the thrusters.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planet is beautiful</a:t>
            </a:r>
          </a:p>
          <a:p>
            <a:pPr eaLnBrk="1" hangingPunct="1"/>
            <a:r>
              <a:rPr lang="en-GB" b="0"/>
              <a:t>and has everything needed</a:t>
            </a:r>
          </a:p>
          <a:p>
            <a:pPr eaLnBrk="1" hangingPunct="1"/>
            <a:r>
              <a:rPr lang="en-GB" b="0"/>
              <a:t>to support human life.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It looks like this place</a:t>
            </a:r>
          </a:p>
          <a:p>
            <a:pPr eaLnBrk="1" hangingPunct="1"/>
            <a:r>
              <a:rPr lang="en-GB" b="0"/>
              <a:t>will become your new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59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0115" name="Picture 4" descr="tropical-m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At last the storm subsides</a:t>
            </a:r>
          </a:p>
          <a:p>
            <a:pPr eaLnBrk="1" hangingPunct="1"/>
            <a:r>
              <a:rPr lang="en-GB" b="0"/>
              <a:t>and you are able to leave the ship.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The planet is beautiful</a:t>
            </a:r>
          </a:p>
          <a:p>
            <a:pPr eaLnBrk="1" hangingPunct="1"/>
            <a:r>
              <a:rPr lang="en-GB" b="0"/>
              <a:t>and has everything needed</a:t>
            </a:r>
          </a:p>
          <a:p>
            <a:pPr eaLnBrk="1" hangingPunct="1"/>
            <a:r>
              <a:rPr lang="en-GB" b="0"/>
              <a:t>to support human life.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8022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39" name="Picture 4" descr="tropical-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300"/>
            <a:ext cx="25336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d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59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118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14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6551613" y="4706938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70 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2493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3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3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38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44" name="Freeform 16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71" name="Text Box 17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 m</a:t>
            </a:r>
          </a:p>
        </p:txBody>
      </p:sp>
      <p:sp>
        <p:nvSpPr>
          <p:cNvPr id="92172" name="Text Box 18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m</a:t>
            </a:r>
          </a:p>
        </p:txBody>
      </p:sp>
      <p:sp>
        <p:nvSpPr>
          <p:cNvPr id="92173" name="Text Box 19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 m</a:t>
            </a:r>
          </a:p>
        </p:txBody>
      </p:sp>
      <p:sp>
        <p:nvSpPr>
          <p:cNvPr id="124948" name="Freeform 20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49" name="Freeform 21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decide that getting close to a black hole is too dangerous.</a:t>
            </a:r>
          </a:p>
          <a:p>
            <a:pPr eaLnBrk="1" hangingPunct="1"/>
            <a:r>
              <a:rPr lang="en-GB" b="0"/>
              <a:t>There is much more to explore.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turn away from the black hole</a:t>
            </a:r>
          </a:p>
          <a:p>
            <a:pPr eaLnBrk="1" hangingPunct="1"/>
            <a:r>
              <a:rPr lang="en-GB" b="0"/>
              <a:t>and push the throttle.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44387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449388"/>
            <a:ext cx="33718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Months pass and the storms continue.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It doesn</a:t>
            </a:r>
            <a:r>
              <a:rPr lang="ja-JP" altLang="en-GB" b="0"/>
              <a:t>’</a:t>
            </a:r>
            <a:r>
              <a:rPr lang="en-GB" altLang="ja-JP" b="0"/>
              <a:t>t looks like the storm will end.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attempt to leave,</a:t>
            </a:r>
          </a:p>
          <a:p>
            <a:pPr eaLnBrk="1" hangingPunct="1"/>
            <a:r>
              <a:rPr lang="en-GB" b="0"/>
              <a:t>but the ship cannot fight the storm.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are trapped on the planet</a:t>
            </a:r>
          </a:p>
          <a:p>
            <a:pPr eaLnBrk="1" hangingPunct="1"/>
            <a:r>
              <a:rPr lang="en-GB" b="0"/>
              <a:t>and your supplies are running out!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0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235" name="Picture 4" descr="clouds,photo,rain,storm-c60f092303335beb9868211db5d34a46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82600"/>
            <a:ext cx="36004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After several hours</a:t>
            </a:r>
          </a:p>
          <a:p>
            <a:pPr eaLnBrk="1" hangingPunct="1"/>
            <a:r>
              <a:rPr lang="en-GB" b="0"/>
              <a:t>you manage to repair the ship,</a:t>
            </a:r>
          </a:p>
          <a:p>
            <a:pPr eaLnBrk="1" hangingPunct="1"/>
            <a:r>
              <a:rPr lang="en-GB" b="0"/>
              <a:t>unsure whether you have done enough</a:t>
            </a:r>
          </a:p>
          <a:p>
            <a:pPr eaLnBrk="1" hangingPunct="1"/>
            <a:r>
              <a:rPr lang="en-GB" b="0"/>
              <a:t>to get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822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e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6551613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158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5923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16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79 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11188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120 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8330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330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3305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3306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1" name="Freeform 15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1" name="Text Box 16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3 m</a:t>
            </a:r>
          </a:p>
        </p:txBody>
      </p:sp>
      <p:sp>
        <p:nvSpPr>
          <p:cNvPr id="97292" name="Text Box 17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5 m</a:t>
            </a:r>
          </a:p>
        </p:txBody>
      </p:sp>
      <p:sp>
        <p:nvSpPr>
          <p:cNvPr id="97293" name="Text Box 18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8 m</a:t>
            </a:r>
          </a:p>
        </p:txBody>
      </p:sp>
      <p:sp>
        <p:nvSpPr>
          <p:cNvPr id="183315" name="Freeform 19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316" name="Freeform 20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Correct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3475038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3132138" y="2243138"/>
            <a:ext cx="216058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Wrong answer</a:t>
            </a:r>
          </a:p>
          <a:p>
            <a:pPr algn="ctr" eaLnBrk="1" hangingPunct="1"/>
            <a:endParaRPr lang="en-GB" b="0"/>
          </a:p>
          <a:p>
            <a:pPr algn="ctr" eaLnBrk="1" hangingPunct="1"/>
            <a:r>
              <a:rPr lang="en-GB" b="0"/>
              <a:t>Press the button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You take a look at the damage</a:t>
            </a:r>
          </a:p>
          <a:p>
            <a:pPr eaLnBrk="1" hangingPunct="1"/>
            <a:r>
              <a:rPr lang="en-GB" b="0"/>
              <a:t>and realise that it is too bad to repair.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It looks like this will be</a:t>
            </a:r>
          </a:p>
          <a:p>
            <a:pPr eaLnBrk="1" hangingPunct="1"/>
            <a:r>
              <a:rPr lang="en-GB" b="0"/>
              <a:t>the end of your adventure.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261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466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Once free from the black hole</a:t>
            </a:r>
          </a:p>
          <a:p>
            <a:pPr eaLnBrk="1" hangingPunct="1"/>
            <a:r>
              <a:rPr lang="en-GB" b="0"/>
              <a:t>you check the damage.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You will need to make repairs</a:t>
            </a:r>
          </a:p>
          <a:p>
            <a:pPr eaLnBrk="1" hangingPunct="1"/>
            <a:r>
              <a:rPr lang="en-GB" b="0"/>
              <a:t>if you are to make it home.</a:t>
            </a:r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			Press the button</a:t>
            </a:r>
          </a:p>
        </p:txBody>
      </p:sp>
      <p:pic>
        <p:nvPicPr>
          <p:cNvPr id="18637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3671888" y="5275263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79" name="Picture 4" descr="Supermassive_Black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49275"/>
            <a:ext cx="33718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79413" y="361950"/>
            <a:ext cx="8153400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0"/>
              <a:t>Question A 6 f</a:t>
            </a:r>
          </a:p>
          <a:p>
            <a:pPr eaLnBrk="1" hangingPunct="1"/>
            <a:endParaRPr lang="en-GB" b="0"/>
          </a:p>
          <a:p>
            <a:pPr eaLnBrk="1" hangingPunct="1"/>
            <a:r>
              <a:rPr lang="en-GB" b="0"/>
              <a:t>Calculate the volume of the cuboid below.</a:t>
            </a:r>
          </a:p>
        </p:txBody>
      </p:sp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611188" y="4673600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19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65532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228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45720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114 cm</a:t>
            </a:r>
            <a:r>
              <a:rPr lang="en-GB" b="0" baseline="30000"/>
              <a:t>3</a:t>
            </a:r>
            <a:endParaRPr lang="en-GB" b="0"/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2590800" y="4689475"/>
            <a:ext cx="18002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216 cm</a:t>
            </a:r>
            <a:r>
              <a:rPr lang="en-GB" b="0" baseline="30000"/>
              <a:t>3</a:t>
            </a:r>
            <a:endParaRPr lang="en-GB" b="0"/>
          </a:p>
        </p:txBody>
      </p:sp>
      <p:pic>
        <p:nvPicPr>
          <p:cNvPr id="18739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971550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40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29511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401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6911975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402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4316" r="15657" b="13263"/>
          <a:stretch>
            <a:fillRect/>
          </a:stretch>
        </p:blipFill>
        <p:spPr bwMode="auto">
          <a:xfrm>
            <a:off x="4932363" y="5229225"/>
            <a:ext cx="107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07" name="Freeform 15"/>
          <p:cNvSpPr>
            <a:spLocks/>
          </p:cNvSpPr>
          <p:nvPr/>
        </p:nvSpPr>
        <p:spPr bwMode="auto">
          <a:xfrm>
            <a:off x="1871663" y="2168525"/>
            <a:ext cx="1260475" cy="1439863"/>
          </a:xfrm>
          <a:custGeom>
            <a:avLst/>
            <a:gdLst>
              <a:gd name="T0" fmla="*/ 0 w 794"/>
              <a:gd name="T1" fmla="*/ 907 h 907"/>
              <a:gd name="T2" fmla="*/ 0 w 794"/>
              <a:gd name="T3" fmla="*/ 454 h 907"/>
              <a:gd name="T4" fmla="*/ 794 w 794"/>
              <a:gd name="T5" fmla="*/ 0 h 907"/>
              <a:gd name="T6" fmla="*/ 794 w 794"/>
              <a:gd name="T7" fmla="*/ 454 h 907"/>
              <a:gd name="T8" fmla="*/ 0 w 794"/>
              <a:gd name="T9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907">
                <a:moveTo>
                  <a:pt x="0" y="907"/>
                </a:moveTo>
                <a:lnTo>
                  <a:pt x="0" y="454"/>
                </a:lnTo>
                <a:lnTo>
                  <a:pt x="794" y="0"/>
                </a:lnTo>
                <a:lnTo>
                  <a:pt x="794" y="454"/>
                </a:lnTo>
                <a:lnTo>
                  <a:pt x="0" y="907"/>
                </a:lnTo>
                <a:close/>
              </a:path>
            </a:pathLst>
          </a:custGeom>
          <a:solidFill>
            <a:srgbClr val="6FBDC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1" name="Text Box 16"/>
          <p:cNvSpPr txBox="1">
            <a:spLocks noChangeArrowheads="1"/>
          </p:cNvSpPr>
          <p:nvPr/>
        </p:nvSpPr>
        <p:spPr bwMode="auto">
          <a:xfrm rot="-5400000">
            <a:off x="2754313" y="2330450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4 cm</a:t>
            </a:r>
          </a:p>
        </p:txBody>
      </p:sp>
      <p:sp>
        <p:nvSpPr>
          <p:cNvPr id="102412" name="Text Box 17"/>
          <p:cNvSpPr txBox="1">
            <a:spLocks noChangeArrowheads="1"/>
          </p:cNvSpPr>
          <p:nvPr/>
        </p:nvSpPr>
        <p:spPr bwMode="auto">
          <a:xfrm rot="1800000">
            <a:off x="792163" y="32496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6 cm</a:t>
            </a:r>
          </a:p>
        </p:txBody>
      </p:sp>
      <p:sp>
        <p:nvSpPr>
          <p:cNvPr id="102413" name="Text Box 18"/>
          <p:cNvSpPr txBox="1">
            <a:spLocks noChangeArrowheads="1"/>
          </p:cNvSpPr>
          <p:nvPr/>
        </p:nvSpPr>
        <p:spPr bwMode="auto">
          <a:xfrm rot="-1800000">
            <a:off x="2051050" y="3211513"/>
            <a:ext cx="10795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0"/>
              <a:t>9 cm</a:t>
            </a:r>
          </a:p>
        </p:txBody>
      </p:sp>
      <p:sp>
        <p:nvSpPr>
          <p:cNvPr id="187411" name="Freeform 19"/>
          <p:cNvSpPr>
            <a:spLocks/>
          </p:cNvSpPr>
          <p:nvPr/>
        </p:nvSpPr>
        <p:spPr bwMode="auto">
          <a:xfrm>
            <a:off x="971550" y="2347913"/>
            <a:ext cx="900113" cy="1260475"/>
          </a:xfrm>
          <a:custGeom>
            <a:avLst/>
            <a:gdLst>
              <a:gd name="T0" fmla="*/ 567 w 567"/>
              <a:gd name="T1" fmla="*/ 794 h 794"/>
              <a:gd name="T2" fmla="*/ 0 w 567"/>
              <a:gd name="T3" fmla="*/ 454 h 794"/>
              <a:gd name="T4" fmla="*/ 0 w 567"/>
              <a:gd name="T5" fmla="*/ 0 h 794"/>
              <a:gd name="T6" fmla="*/ 567 w 567"/>
              <a:gd name="T7" fmla="*/ 340 h 794"/>
              <a:gd name="T8" fmla="*/ 567 w 567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94">
                <a:moveTo>
                  <a:pt x="567" y="794"/>
                </a:moveTo>
                <a:lnTo>
                  <a:pt x="0" y="454"/>
                </a:lnTo>
                <a:lnTo>
                  <a:pt x="0" y="0"/>
                </a:lnTo>
                <a:lnTo>
                  <a:pt x="567" y="340"/>
                </a:lnTo>
                <a:lnTo>
                  <a:pt x="567" y="794"/>
                </a:lnTo>
                <a:close/>
              </a:path>
            </a:pathLst>
          </a:custGeom>
          <a:solidFill>
            <a:srgbClr val="439C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412" name="Freeform 20"/>
          <p:cNvSpPr>
            <a:spLocks/>
          </p:cNvSpPr>
          <p:nvPr/>
        </p:nvSpPr>
        <p:spPr bwMode="auto">
          <a:xfrm>
            <a:off x="971550" y="1628775"/>
            <a:ext cx="2160588" cy="1258888"/>
          </a:xfrm>
          <a:custGeom>
            <a:avLst/>
            <a:gdLst>
              <a:gd name="T0" fmla="*/ 0 w 1361"/>
              <a:gd name="T1" fmla="*/ 453 h 793"/>
              <a:gd name="T2" fmla="*/ 567 w 1361"/>
              <a:gd name="T3" fmla="*/ 793 h 793"/>
              <a:gd name="T4" fmla="*/ 1361 w 1361"/>
              <a:gd name="T5" fmla="*/ 340 h 793"/>
              <a:gd name="T6" fmla="*/ 794 w 1361"/>
              <a:gd name="T7" fmla="*/ 0 h 793"/>
              <a:gd name="T8" fmla="*/ 0 w 1361"/>
              <a:gd name="T9" fmla="*/ 45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1" h="793">
                <a:moveTo>
                  <a:pt x="0" y="453"/>
                </a:moveTo>
                <a:lnTo>
                  <a:pt x="567" y="793"/>
                </a:lnTo>
                <a:lnTo>
                  <a:pt x="1361" y="340"/>
                </a:lnTo>
                <a:lnTo>
                  <a:pt x="794" y="0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4832</Words>
  <Application>Microsoft Macintosh PowerPoint</Application>
  <PresentationFormat>On-screen Show (4:3)</PresentationFormat>
  <Paragraphs>2713</Paragraphs>
  <Slides>274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274</vt:i4>
      </vt:variant>
    </vt:vector>
  </HeadingPairs>
  <TitlesOfParts>
    <vt:vector size="279" baseType="lpstr">
      <vt:lpstr>Arial</vt:lpstr>
      <vt:lpstr>ＭＳ Ｐゴシック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Heckmondwike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Heckmondwike Grammar School</dc:creator>
  <cp:lastModifiedBy>Kim Piche</cp:lastModifiedBy>
  <cp:revision>171</cp:revision>
  <dcterms:created xsi:type="dcterms:W3CDTF">2011-07-15T18:35:31Z</dcterms:created>
  <dcterms:modified xsi:type="dcterms:W3CDTF">2013-03-27T12:33:16Z</dcterms:modified>
</cp:coreProperties>
</file>